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5"/>
  </p:sldMasterIdLst>
  <p:sldIdLst>
    <p:sldId id="278" r:id="rId6"/>
    <p:sldId id="339" r:id="rId7"/>
    <p:sldId id="284" r:id="rId8"/>
    <p:sldId id="338" r:id="rId9"/>
    <p:sldId id="287" r:id="rId10"/>
    <p:sldId id="303" r:id="rId11"/>
    <p:sldId id="335" r:id="rId12"/>
    <p:sldId id="309" r:id="rId13"/>
    <p:sldId id="328" r:id="rId14"/>
    <p:sldId id="329" r:id="rId15"/>
    <p:sldId id="330" r:id="rId16"/>
    <p:sldId id="340" r:id="rId17"/>
    <p:sldId id="336" r:id="rId18"/>
    <p:sldId id="331" r:id="rId19"/>
    <p:sldId id="337" r:id="rId20"/>
    <p:sldId id="327" r:id="rId21"/>
    <p:sldId id="334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6B8500-7A7A-B283-25C7-0C825CD70CC3}" name="Albright, James" initials="JA" userId="S::James.Albright@dep.state.fl.us::c9b136a3-1fe7-4920-aa7d-7ce7cad614b1" providerId="AD"/>
  <p188:author id="{EAC28113-C25B-0B47-65B1-A38D3E9A7F8C}" name="Flores, Pamela" initials="PF" userId="S::Pamela.Flores@FloridaDEP.gov::6362697f-7980-4aef-92a5-04715ffc10cd" providerId="AD"/>
  <p188:author id="{8610522C-8CAD-1A73-797F-D0B85217DE70}" name="Anderson, Kaley" initials="AK" userId="S::Kaley.Anderson@FloridaDEP.gov::ed71604e-d84f-4d6c-bb50-9577c654140c" providerId="AD"/>
  <p188:author id="{82B95953-D5AE-852A-B92E-5D20D2FB55D6}" name="Prescott, Ann" initials="AP" userId="S::Ann.Prescott@FloridaDEP.gov::2f81db86-c63a-4a1a-900a-cafe892a0016" providerId="AD"/>
  <p188:author id="{98863E56-6A83-9FDB-F293-6273D19984C0}" name="Keels, Kaley" initials="KK" userId="S::Kaley.Keels@FloridaDEP.gov::ed71604e-d84f-4d6c-bb50-9577c654140c" providerId="AD"/>
  <p188:author id="{1D7EE2F7-452C-B695-CDEC-225D2A131575}" name="Flores, Pamela" initials="FP" userId="S::pamela.flores@floridadep.gov::6362697f-7980-4aef-92a5-04715ffc10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63A"/>
    <a:srgbClr val="C8EAFB"/>
    <a:srgbClr val="243F7A"/>
    <a:srgbClr val="C7E9FA"/>
    <a:srgbClr val="52B7E9"/>
    <a:srgbClr val="B0BEC8"/>
    <a:srgbClr val="6E869B"/>
    <a:srgbClr val="0F7CC0"/>
    <a:srgbClr val="157BC1"/>
    <a:srgbClr val="01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ls, Kaley" userId="ed71604e-d84f-4d6c-bb50-9577c654140c" providerId="ADAL" clId="{703885FE-F772-4446-A571-2D951DDC2DD5}"/>
    <pc:docChg chg="undo custSel modSld">
      <pc:chgData name="Keels, Kaley" userId="ed71604e-d84f-4d6c-bb50-9577c654140c" providerId="ADAL" clId="{703885FE-F772-4446-A571-2D951DDC2DD5}" dt="2024-06-19T13:18:32.899" v="671" actId="20577"/>
      <pc:docMkLst>
        <pc:docMk/>
      </pc:docMkLst>
      <pc:sldChg chg="modSp mod addCm">
        <pc:chgData name="Keels, Kaley" userId="ed71604e-d84f-4d6c-bb50-9577c654140c" providerId="ADAL" clId="{703885FE-F772-4446-A571-2D951DDC2DD5}" dt="2024-06-19T13:18:32.899" v="671" actId="20577"/>
        <pc:sldMkLst>
          <pc:docMk/>
          <pc:sldMk cId="2671289016" sldId="278"/>
        </pc:sldMkLst>
        <pc:spChg chg="mod">
          <ac:chgData name="Keels, Kaley" userId="ed71604e-d84f-4d6c-bb50-9577c654140c" providerId="ADAL" clId="{703885FE-F772-4446-A571-2D951DDC2DD5}" dt="2024-05-31T12:19:02.574" v="538" actId="14100"/>
          <ac:spMkLst>
            <pc:docMk/>
            <pc:sldMk cId="2671289016" sldId="278"/>
            <ac:spMk id="3" creationId="{A925AA31-70F1-B140-9426-76A413101196}"/>
          </ac:spMkLst>
        </pc:spChg>
        <pc:spChg chg="mod">
          <ac:chgData name="Keels, Kaley" userId="ed71604e-d84f-4d6c-bb50-9577c654140c" providerId="ADAL" clId="{703885FE-F772-4446-A571-2D951DDC2DD5}" dt="2024-05-31T12:19:03.124" v="540" actId="403"/>
          <ac:spMkLst>
            <pc:docMk/>
            <pc:sldMk cId="2671289016" sldId="278"/>
            <ac:spMk id="5" creationId="{4179DE2E-FC20-4E41-A5E0-A31FCC7F2E39}"/>
          </ac:spMkLst>
        </pc:spChg>
        <pc:spChg chg="mod">
          <ac:chgData name="Keels, Kaley" userId="ed71604e-d84f-4d6c-bb50-9577c654140c" providerId="ADAL" clId="{703885FE-F772-4446-A571-2D951DDC2DD5}" dt="2024-06-19T13:18:32.899" v="671" actId="20577"/>
          <ac:spMkLst>
            <pc:docMk/>
            <pc:sldMk cId="2671289016" sldId="278"/>
            <ac:spMk id="7" creationId="{B6F30178-1174-AD49-AE26-BBEFFE40A5C8}"/>
          </ac:spMkLst>
        </pc:spChg>
        <pc:grpChg chg="mod">
          <ac:chgData name="Keels, Kaley" userId="ed71604e-d84f-4d6c-bb50-9577c654140c" providerId="ADAL" clId="{703885FE-F772-4446-A571-2D951DDC2DD5}" dt="2024-05-31T12:19:02.825" v="539" actId="14100"/>
          <ac:grpSpMkLst>
            <pc:docMk/>
            <pc:sldMk cId="2671289016" sldId="278"/>
            <ac:grpSpMk id="2" creationId="{A75132E3-C54D-7C45-A661-8EC6D4150A55}"/>
          </ac:grpSpMkLst>
        </pc:grpChg>
        <pc:grpChg chg="mod">
          <ac:chgData name="Keels, Kaley" userId="ed71604e-d84f-4d6c-bb50-9577c654140c" providerId="ADAL" clId="{703885FE-F772-4446-A571-2D951DDC2DD5}" dt="2024-05-29T12:19:15.688" v="2"/>
          <ac:grpSpMkLst>
            <pc:docMk/>
            <pc:sldMk cId="2671289016" sldId="278"/>
            <ac:grpSpMk id="4" creationId="{2288C5C9-BC35-C341-BAD3-547146EF8919}"/>
          </ac:grpSpMkLst>
        </pc:grpChg>
        <pc:picChg chg="mod">
          <ac:chgData name="Keels, Kaley" userId="ed71604e-d84f-4d6c-bb50-9577c654140c" providerId="ADAL" clId="{703885FE-F772-4446-A571-2D951DDC2DD5}" dt="2024-05-29T12:19:52.363" v="18" actId="1076"/>
          <ac:picMkLst>
            <pc:docMk/>
            <pc:sldMk cId="2671289016" sldId="278"/>
            <ac:picMk id="9" creationId="{6EFACE86-3E6D-8B48-8858-F6F4EF9FDD0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els, Kaley" userId="ed71604e-d84f-4d6c-bb50-9577c654140c" providerId="ADAL" clId="{703885FE-F772-4446-A571-2D951DDC2DD5}" dt="2024-05-29T12:20:37.379" v="19"/>
              <pc2:cmMkLst xmlns:pc2="http://schemas.microsoft.com/office/powerpoint/2019/9/main/command">
                <pc:docMk/>
                <pc:sldMk cId="2671289016" sldId="278"/>
                <pc2:cmMk id="{84E07414-C7B5-441D-9C33-BBA0C2A64B40}"/>
              </pc2:cmMkLst>
            </pc226:cmChg>
          </p:ext>
        </pc:extLst>
      </pc:sldChg>
      <pc:sldChg chg="modSp mod">
        <pc:chgData name="Keels, Kaley" userId="ed71604e-d84f-4d6c-bb50-9577c654140c" providerId="ADAL" clId="{703885FE-F772-4446-A571-2D951DDC2DD5}" dt="2024-05-29T12:22:20.955" v="84" actId="20577"/>
        <pc:sldMkLst>
          <pc:docMk/>
          <pc:sldMk cId="529762672" sldId="284"/>
        </pc:sldMkLst>
        <pc:spChg chg="mod">
          <ac:chgData name="Keels, Kaley" userId="ed71604e-d84f-4d6c-bb50-9577c654140c" providerId="ADAL" clId="{703885FE-F772-4446-A571-2D951DDC2DD5}" dt="2024-05-29T12:22:20.955" v="84" actId="20577"/>
          <ac:spMkLst>
            <pc:docMk/>
            <pc:sldMk cId="529762672" sldId="284"/>
            <ac:spMk id="3" creationId="{9E46BB1A-E78A-F240-8548-0FFE0DFE061C}"/>
          </ac:spMkLst>
        </pc:spChg>
        <pc:spChg chg="mod">
          <ac:chgData name="Keels, Kaley" userId="ed71604e-d84f-4d6c-bb50-9577c654140c" providerId="ADAL" clId="{703885FE-F772-4446-A571-2D951DDC2DD5}" dt="2024-05-29T12:20:46.612" v="22" actId="1076"/>
          <ac:spMkLst>
            <pc:docMk/>
            <pc:sldMk cId="529762672" sldId="284"/>
            <ac:spMk id="4" creationId="{93C15806-95C2-F933-0F79-84AF7EEC7B5A}"/>
          </ac:spMkLst>
        </pc:spChg>
      </pc:sldChg>
      <pc:sldChg chg="modSp mod addCm delCm modCm">
        <pc:chgData name="Keels, Kaley" userId="ed71604e-d84f-4d6c-bb50-9577c654140c" providerId="ADAL" clId="{703885FE-F772-4446-A571-2D951DDC2DD5}" dt="2024-05-31T13:50:46.499" v="605"/>
        <pc:sldMkLst>
          <pc:docMk/>
          <pc:sldMk cId="1894220272" sldId="287"/>
        </pc:sldMkLst>
        <pc:spChg chg="mod">
          <ac:chgData name="Keels, Kaley" userId="ed71604e-d84f-4d6c-bb50-9577c654140c" providerId="ADAL" clId="{703885FE-F772-4446-A571-2D951DDC2DD5}" dt="2024-05-29T12:21:31.299" v="36" actId="1076"/>
          <ac:spMkLst>
            <pc:docMk/>
            <pc:sldMk cId="1894220272" sldId="287"/>
            <ac:spMk id="3" creationId="{01E53ED9-1275-EB40-AFAF-F0F0B8EBA35F}"/>
          </ac:spMkLst>
        </pc:spChg>
        <pc:spChg chg="mod">
          <ac:chgData name="Keels, Kaley" userId="ed71604e-d84f-4d6c-bb50-9577c654140c" providerId="ADAL" clId="{703885FE-F772-4446-A571-2D951DDC2DD5}" dt="2024-05-31T12:19:14.020" v="551" actId="20577"/>
          <ac:spMkLst>
            <pc:docMk/>
            <pc:sldMk cId="1894220272" sldId="287"/>
            <ac:spMk id="6" creationId="{F524F22D-EE29-7648-A667-BDA11D9112D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Keels, Kaley" userId="ed71604e-d84f-4d6c-bb50-9577c654140c" providerId="ADAL" clId="{703885FE-F772-4446-A571-2D951DDC2DD5}" dt="2024-05-31T13:50:46.499" v="605"/>
              <pc2:cmMkLst xmlns:pc2="http://schemas.microsoft.com/office/powerpoint/2019/9/main/command">
                <pc:docMk/>
                <pc:sldMk cId="1894220272" sldId="287"/>
                <pc2:cmMk id="{D813B1B9-82F5-426D-A63F-5ACDAC854ACA}"/>
              </pc2:cmMkLst>
            </pc226:cmChg>
          </p:ext>
        </pc:extLst>
      </pc:sldChg>
      <pc:sldChg chg="modSp mod addCm">
        <pc:chgData name="Keels, Kaley" userId="ed71604e-d84f-4d6c-bb50-9577c654140c" providerId="ADAL" clId="{703885FE-F772-4446-A571-2D951DDC2DD5}" dt="2024-05-29T12:24:21.466" v="156"/>
        <pc:sldMkLst>
          <pc:docMk/>
          <pc:sldMk cId="1556396959" sldId="303"/>
        </pc:sldMkLst>
        <pc:spChg chg="mod">
          <ac:chgData name="Keels, Kaley" userId="ed71604e-d84f-4d6c-bb50-9577c654140c" providerId="ADAL" clId="{703885FE-F772-4446-A571-2D951DDC2DD5}" dt="2024-05-29T12:23:13.544" v="155" actId="1076"/>
          <ac:spMkLst>
            <pc:docMk/>
            <pc:sldMk cId="1556396959" sldId="303"/>
            <ac:spMk id="3" creationId="{B6E6EFB8-9112-5C46-802D-28A8FEA4A529}"/>
          </ac:spMkLst>
        </pc:spChg>
        <pc:spChg chg="mod">
          <ac:chgData name="Keels, Kaley" userId="ed71604e-d84f-4d6c-bb50-9577c654140c" providerId="ADAL" clId="{703885FE-F772-4446-A571-2D951DDC2DD5}" dt="2024-05-29T12:23:08.956" v="154"/>
          <ac:spMkLst>
            <pc:docMk/>
            <pc:sldMk cId="1556396959" sldId="303"/>
            <ac:spMk id="5" creationId="{7B0E7027-CFEA-47DF-BEE9-971B783CB1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els, Kaley" userId="ed71604e-d84f-4d6c-bb50-9577c654140c" providerId="ADAL" clId="{703885FE-F772-4446-A571-2D951DDC2DD5}" dt="2024-05-29T12:24:21.466" v="156"/>
              <pc2:cmMkLst xmlns:pc2="http://schemas.microsoft.com/office/powerpoint/2019/9/main/command">
                <pc:docMk/>
                <pc:sldMk cId="1556396959" sldId="303"/>
                <pc2:cmMk id="{22D83AC6-F26A-422F-9B7C-CFD4AD6D0708}"/>
              </pc2:cmMkLst>
            </pc226:cmChg>
          </p:ext>
        </pc:extLst>
      </pc:sldChg>
      <pc:sldChg chg="modSp mod">
        <pc:chgData name="Keels, Kaley" userId="ed71604e-d84f-4d6c-bb50-9577c654140c" providerId="ADAL" clId="{703885FE-F772-4446-A571-2D951DDC2DD5}" dt="2024-05-31T12:19:40.747" v="564" actId="20577"/>
        <pc:sldMkLst>
          <pc:docMk/>
          <pc:sldMk cId="1945666238" sldId="309"/>
        </pc:sldMkLst>
        <pc:spChg chg="mod">
          <ac:chgData name="Keels, Kaley" userId="ed71604e-d84f-4d6c-bb50-9577c654140c" providerId="ADAL" clId="{703885FE-F772-4446-A571-2D951DDC2DD5}" dt="2024-05-31T12:19:40.747" v="564" actId="20577"/>
          <ac:spMkLst>
            <pc:docMk/>
            <pc:sldMk cId="1945666238" sldId="309"/>
            <ac:spMk id="2" creationId="{58110852-D964-4E32-9D10-F707AC27C5C1}"/>
          </ac:spMkLst>
        </pc:spChg>
        <pc:spChg chg="mod">
          <ac:chgData name="Keels, Kaley" userId="ed71604e-d84f-4d6c-bb50-9577c654140c" providerId="ADAL" clId="{703885FE-F772-4446-A571-2D951DDC2DD5}" dt="2024-05-29T12:24:55.894" v="164" actId="1076"/>
          <ac:spMkLst>
            <pc:docMk/>
            <pc:sldMk cId="1945666238" sldId="309"/>
            <ac:spMk id="3" creationId="{01E53ED9-1275-EB40-AFAF-F0F0B8EBA35F}"/>
          </ac:spMkLst>
        </pc:spChg>
      </pc:sldChg>
      <pc:sldChg chg="modSp mod addCm modCm">
        <pc:chgData name="Keels, Kaley" userId="ed71604e-d84f-4d6c-bb50-9577c654140c" providerId="ADAL" clId="{703885FE-F772-4446-A571-2D951DDC2DD5}" dt="2024-06-04T15:12:27.492" v="662"/>
        <pc:sldMkLst>
          <pc:docMk/>
          <pc:sldMk cId="2943044111" sldId="327"/>
        </pc:sldMkLst>
        <pc:spChg chg="mod">
          <ac:chgData name="Keels, Kaley" userId="ed71604e-d84f-4d6c-bb50-9577c654140c" providerId="ADAL" clId="{703885FE-F772-4446-A571-2D951DDC2DD5}" dt="2024-05-29T12:31:07.187" v="379" actId="1076"/>
          <ac:spMkLst>
            <pc:docMk/>
            <pc:sldMk cId="2943044111" sldId="327"/>
            <ac:spMk id="4" creationId="{0F0F632C-FAA4-2241-977E-F5692DB05991}"/>
          </ac:spMkLst>
        </pc:spChg>
        <pc:spChg chg="mod">
          <ac:chgData name="Keels, Kaley" userId="ed71604e-d84f-4d6c-bb50-9577c654140c" providerId="ADAL" clId="{703885FE-F772-4446-A571-2D951DDC2DD5}" dt="2024-05-29T12:30:33.373" v="375" actId="1076"/>
          <ac:spMkLst>
            <pc:docMk/>
            <pc:sldMk cId="2943044111" sldId="327"/>
            <ac:spMk id="5" creationId="{14FD24D8-D02F-9B86-73DF-97B42343A59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eels, Kaley" userId="ed71604e-d84f-4d6c-bb50-9577c654140c" providerId="ADAL" clId="{703885FE-F772-4446-A571-2D951DDC2DD5}" dt="2024-06-04T15:12:27.492" v="662"/>
              <pc2:cmMkLst xmlns:pc2="http://schemas.microsoft.com/office/powerpoint/2019/9/main/command">
                <pc:docMk/>
                <pc:sldMk cId="2943044111" sldId="327"/>
                <pc2:cmMk id="{B09894E7-645D-4AA5-8FAB-CE2E7DDABFF9}"/>
              </pc2:cmMkLst>
              <pc226:cmRplyChg chg="mod modRxn">
                <pc226:chgData name="Keels, Kaley" userId="ed71604e-d84f-4d6c-bb50-9577c654140c" providerId="ADAL" clId="{703885FE-F772-4446-A571-2D951DDC2DD5}" dt="2024-06-04T15:12:25.769" v="661"/>
                <pc2:cmRplyMkLst xmlns:pc2="http://schemas.microsoft.com/office/powerpoint/2019/9/main/command">
                  <pc:docMk/>
                  <pc:sldMk cId="2943044111" sldId="327"/>
                  <pc2:cmMk id="{B09894E7-645D-4AA5-8FAB-CE2E7DDABFF9}"/>
                  <pc2:cmRplyMk id="{1062D771-6134-4995-92CD-6624F40ADBC4}"/>
                </pc2:cmRplyMkLst>
              </pc226:cmRplyChg>
            </pc226:cmChg>
          </p:ext>
        </pc:extLst>
      </pc:sldChg>
      <pc:sldChg chg="modSp mod">
        <pc:chgData name="Keels, Kaley" userId="ed71604e-d84f-4d6c-bb50-9577c654140c" providerId="ADAL" clId="{703885FE-F772-4446-A571-2D951DDC2DD5}" dt="2024-05-29T12:27:21.945" v="240" actId="1076"/>
        <pc:sldMkLst>
          <pc:docMk/>
          <pc:sldMk cId="1011365226" sldId="328"/>
        </pc:sldMkLst>
        <pc:spChg chg="mod">
          <ac:chgData name="Keels, Kaley" userId="ed71604e-d84f-4d6c-bb50-9577c654140c" providerId="ADAL" clId="{703885FE-F772-4446-A571-2D951DDC2DD5}" dt="2024-05-29T12:26:26.520" v="237"/>
          <ac:spMkLst>
            <pc:docMk/>
            <pc:sldMk cId="1011365226" sldId="328"/>
            <ac:spMk id="3" creationId="{01E53ED9-1275-EB40-AFAF-F0F0B8EBA35F}"/>
          </ac:spMkLst>
        </pc:spChg>
        <pc:spChg chg="mod">
          <ac:chgData name="Keels, Kaley" userId="ed71604e-d84f-4d6c-bb50-9577c654140c" providerId="ADAL" clId="{703885FE-F772-4446-A571-2D951DDC2DD5}" dt="2024-05-29T12:27:21.945" v="240" actId="1076"/>
          <ac:spMkLst>
            <pc:docMk/>
            <pc:sldMk cId="1011365226" sldId="328"/>
            <ac:spMk id="4" creationId="{FB3546A8-F005-49DC-A84E-9062A90BF750}"/>
          </ac:spMkLst>
        </pc:spChg>
      </pc:sldChg>
      <pc:sldChg chg="modSp mod">
        <pc:chgData name="Keels, Kaley" userId="ed71604e-d84f-4d6c-bb50-9577c654140c" providerId="ADAL" clId="{703885FE-F772-4446-A571-2D951DDC2DD5}" dt="2024-05-29T12:28:08.161" v="268" actId="1076"/>
        <pc:sldMkLst>
          <pc:docMk/>
          <pc:sldMk cId="3358364293" sldId="329"/>
        </pc:sldMkLst>
        <pc:spChg chg="mod">
          <ac:chgData name="Keels, Kaley" userId="ed71604e-d84f-4d6c-bb50-9577c654140c" providerId="ADAL" clId="{703885FE-F772-4446-A571-2D951DDC2DD5}" dt="2024-05-29T12:27:30.140" v="241"/>
          <ac:spMkLst>
            <pc:docMk/>
            <pc:sldMk cId="3358364293" sldId="329"/>
            <ac:spMk id="3" creationId="{01E53ED9-1275-EB40-AFAF-F0F0B8EBA35F}"/>
          </ac:spMkLst>
        </pc:spChg>
        <pc:spChg chg="mod">
          <ac:chgData name="Keels, Kaley" userId="ed71604e-d84f-4d6c-bb50-9577c654140c" providerId="ADAL" clId="{703885FE-F772-4446-A571-2D951DDC2DD5}" dt="2024-05-29T12:28:08.161" v="268" actId="1076"/>
          <ac:spMkLst>
            <pc:docMk/>
            <pc:sldMk cId="3358364293" sldId="329"/>
            <ac:spMk id="4" creationId="{FB3546A8-F005-49DC-A84E-9062A90BF750}"/>
          </ac:spMkLst>
        </pc:spChg>
      </pc:sldChg>
      <pc:sldChg chg="modSp mod">
        <pc:chgData name="Keels, Kaley" userId="ed71604e-d84f-4d6c-bb50-9577c654140c" providerId="ADAL" clId="{703885FE-F772-4446-A571-2D951DDC2DD5}" dt="2024-05-31T12:19:53.315" v="573" actId="20577"/>
        <pc:sldMkLst>
          <pc:docMk/>
          <pc:sldMk cId="2948607139" sldId="330"/>
        </pc:sldMkLst>
        <pc:spChg chg="mod">
          <ac:chgData name="Keels, Kaley" userId="ed71604e-d84f-4d6c-bb50-9577c654140c" providerId="ADAL" clId="{703885FE-F772-4446-A571-2D951DDC2DD5}" dt="2024-05-29T12:28:45.956" v="308" actId="20577"/>
          <ac:spMkLst>
            <pc:docMk/>
            <pc:sldMk cId="2948607139" sldId="330"/>
            <ac:spMk id="3" creationId="{01E53ED9-1275-EB40-AFAF-F0F0B8EBA35F}"/>
          </ac:spMkLst>
        </pc:spChg>
        <pc:spChg chg="mod">
          <ac:chgData name="Keels, Kaley" userId="ed71604e-d84f-4d6c-bb50-9577c654140c" providerId="ADAL" clId="{703885FE-F772-4446-A571-2D951DDC2DD5}" dt="2024-05-31T12:19:53.315" v="573" actId="20577"/>
          <ac:spMkLst>
            <pc:docMk/>
            <pc:sldMk cId="2948607139" sldId="330"/>
            <ac:spMk id="4" creationId="{FB3546A8-F005-49DC-A84E-9062A90BF750}"/>
          </ac:spMkLst>
        </pc:spChg>
      </pc:sldChg>
      <pc:sldChg chg="modSp mod">
        <pc:chgData name="Keels, Kaley" userId="ed71604e-d84f-4d6c-bb50-9577c654140c" providerId="ADAL" clId="{703885FE-F772-4446-A571-2D951DDC2DD5}" dt="2024-05-31T12:20:02.440" v="587" actId="20577"/>
        <pc:sldMkLst>
          <pc:docMk/>
          <pc:sldMk cId="4060894787" sldId="331"/>
        </pc:sldMkLst>
        <pc:spChg chg="mod">
          <ac:chgData name="Keels, Kaley" userId="ed71604e-d84f-4d6c-bb50-9577c654140c" providerId="ADAL" clId="{703885FE-F772-4446-A571-2D951DDC2DD5}" dt="2024-05-29T12:29:53.628" v="348" actId="20577"/>
          <ac:spMkLst>
            <pc:docMk/>
            <pc:sldMk cId="4060894787" sldId="331"/>
            <ac:spMk id="3" creationId="{01E53ED9-1275-EB40-AFAF-F0F0B8EBA35F}"/>
          </ac:spMkLst>
        </pc:spChg>
        <pc:spChg chg="mod">
          <ac:chgData name="Keels, Kaley" userId="ed71604e-d84f-4d6c-bb50-9577c654140c" providerId="ADAL" clId="{703885FE-F772-4446-A571-2D951DDC2DD5}" dt="2024-05-31T12:20:02.440" v="587" actId="20577"/>
          <ac:spMkLst>
            <pc:docMk/>
            <pc:sldMk cId="4060894787" sldId="331"/>
            <ac:spMk id="4" creationId="{FB3546A8-F005-49DC-A84E-9062A90BF750}"/>
          </ac:spMkLst>
        </pc:spChg>
      </pc:sldChg>
      <pc:sldChg chg="modSp mod">
        <pc:chgData name="Keels, Kaley" userId="ed71604e-d84f-4d6c-bb50-9577c654140c" providerId="ADAL" clId="{703885FE-F772-4446-A571-2D951DDC2DD5}" dt="2024-05-31T14:03:42.440" v="660" actId="255"/>
        <pc:sldMkLst>
          <pc:docMk/>
          <pc:sldMk cId="1086916553" sldId="334"/>
        </pc:sldMkLst>
        <pc:spChg chg="mod">
          <ac:chgData name="Keels, Kaley" userId="ed71604e-d84f-4d6c-bb50-9577c654140c" providerId="ADAL" clId="{703885FE-F772-4446-A571-2D951DDC2DD5}" dt="2024-05-31T14:03:42.440" v="660" actId="255"/>
          <ac:spMkLst>
            <pc:docMk/>
            <pc:sldMk cId="1086916553" sldId="334"/>
            <ac:spMk id="3" creationId="{9E46BB1A-E78A-F240-8548-0FFE0DFE061C}"/>
          </ac:spMkLst>
        </pc:spChg>
        <pc:spChg chg="mod">
          <ac:chgData name="Keels, Kaley" userId="ed71604e-d84f-4d6c-bb50-9577c654140c" providerId="ADAL" clId="{703885FE-F772-4446-A571-2D951DDC2DD5}" dt="2024-05-31T14:03:35.604" v="659"/>
          <ac:spMkLst>
            <pc:docMk/>
            <pc:sldMk cId="1086916553" sldId="334"/>
            <ac:spMk id="4" creationId="{93C15806-95C2-F933-0F79-84AF7EEC7B5A}"/>
          </ac:spMkLst>
        </pc:spChg>
      </pc:sldChg>
      <pc:sldChg chg="modSp mod">
        <pc:chgData name="Keels, Kaley" userId="ed71604e-d84f-4d6c-bb50-9577c654140c" providerId="ADAL" clId="{703885FE-F772-4446-A571-2D951DDC2DD5}" dt="2024-05-29T12:24:37.485" v="161" actId="1076"/>
        <pc:sldMkLst>
          <pc:docMk/>
          <pc:sldMk cId="513333899" sldId="335"/>
        </pc:sldMkLst>
        <pc:spChg chg="mod">
          <ac:chgData name="Keels, Kaley" userId="ed71604e-d84f-4d6c-bb50-9577c654140c" providerId="ADAL" clId="{703885FE-F772-4446-A571-2D951DDC2DD5}" dt="2024-05-29T12:24:31.054" v="159" actId="1076"/>
          <ac:spMkLst>
            <pc:docMk/>
            <pc:sldMk cId="513333899" sldId="335"/>
            <ac:spMk id="3" creationId="{01E53ED9-1275-EB40-AFAF-F0F0B8EBA35F}"/>
          </ac:spMkLst>
        </pc:spChg>
        <pc:spChg chg="mod">
          <ac:chgData name="Keels, Kaley" userId="ed71604e-d84f-4d6c-bb50-9577c654140c" providerId="ADAL" clId="{703885FE-F772-4446-A571-2D951DDC2DD5}" dt="2024-05-29T12:24:37.485" v="161" actId="1076"/>
          <ac:spMkLst>
            <pc:docMk/>
            <pc:sldMk cId="513333899" sldId="335"/>
            <ac:spMk id="4" creationId="{CD150F24-E19D-40C9-B3C2-99A5C13FD23D}"/>
          </ac:spMkLst>
        </pc:spChg>
      </pc:sldChg>
    </pc:docChg>
  </pc:docChgLst>
  <pc:docChgLst>
    <pc:chgData name="Albright, James" userId="c9b136a3-1fe7-4920-aa7d-7ce7cad614b1" providerId="ADAL" clId="{C5EDCCA7-8F87-415A-A407-EFBFEDFF361C}"/>
    <pc:docChg chg="addSld delSld modSld">
      <pc:chgData name="Albright, James" userId="c9b136a3-1fe7-4920-aa7d-7ce7cad614b1" providerId="ADAL" clId="{C5EDCCA7-8F87-415A-A407-EFBFEDFF361C}" dt="2024-09-09T13:03:36.164" v="439"/>
      <pc:docMkLst>
        <pc:docMk/>
      </pc:docMkLst>
      <pc:sldChg chg="modSp mod">
        <pc:chgData name="Albright, James" userId="c9b136a3-1fe7-4920-aa7d-7ce7cad614b1" providerId="ADAL" clId="{C5EDCCA7-8F87-415A-A407-EFBFEDFF361C}" dt="2024-09-03T16:08:53.351" v="3" actId="20577"/>
        <pc:sldMkLst>
          <pc:docMk/>
          <pc:sldMk cId="2671289016" sldId="278"/>
        </pc:sldMkLst>
        <pc:spChg chg="mod">
          <ac:chgData name="Albright, James" userId="c9b136a3-1fe7-4920-aa7d-7ce7cad614b1" providerId="ADAL" clId="{C5EDCCA7-8F87-415A-A407-EFBFEDFF361C}" dt="2024-09-03T16:08:53.351" v="3" actId="20577"/>
          <ac:spMkLst>
            <pc:docMk/>
            <pc:sldMk cId="2671289016" sldId="278"/>
            <ac:spMk id="7" creationId="{B6F30178-1174-AD49-AE26-BBEFFE40A5C8}"/>
          </ac:spMkLst>
        </pc:spChg>
      </pc:sldChg>
      <pc:sldChg chg="add del">
        <pc:chgData name="Albright, James" userId="c9b136a3-1fe7-4920-aa7d-7ce7cad614b1" providerId="ADAL" clId="{C5EDCCA7-8F87-415A-A407-EFBFEDFF361C}" dt="2024-09-09T12:54:47.425" v="7"/>
        <pc:sldMkLst>
          <pc:docMk/>
          <pc:sldMk cId="2629719054" sldId="313"/>
        </pc:sldMkLst>
      </pc:sldChg>
      <pc:sldChg chg="modSp mod">
        <pc:chgData name="Albright, James" userId="c9b136a3-1fe7-4920-aa7d-7ce7cad614b1" providerId="ADAL" clId="{C5EDCCA7-8F87-415A-A407-EFBFEDFF361C}" dt="2024-09-09T12:59:17.669" v="129" actId="20577"/>
        <pc:sldMkLst>
          <pc:docMk/>
          <pc:sldMk cId="2948607139" sldId="330"/>
        </pc:sldMkLst>
        <pc:spChg chg="mod">
          <ac:chgData name="Albright, James" userId="c9b136a3-1fe7-4920-aa7d-7ce7cad614b1" providerId="ADAL" clId="{C5EDCCA7-8F87-415A-A407-EFBFEDFF361C}" dt="2024-09-09T12:59:17.669" v="129" actId="20577"/>
          <ac:spMkLst>
            <pc:docMk/>
            <pc:sldMk cId="2948607139" sldId="330"/>
            <ac:spMk id="4" creationId="{FB3546A8-F005-49DC-A84E-9062A90BF750}"/>
          </ac:spMkLst>
        </pc:spChg>
      </pc:sldChg>
      <pc:sldChg chg="modSp add mod">
        <pc:chgData name="Albright, James" userId="c9b136a3-1fe7-4920-aa7d-7ce7cad614b1" providerId="ADAL" clId="{C5EDCCA7-8F87-415A-A407-EFBFEDFF361C}" dt="2024-09-09T13:03:01.818" v="438" actId="20577"/>
        <pc:sldMkLst>
          <pc:docMk/>
          <pc:sldMk cId="1620233811" sldId="336"/>
        </pc:sldMkLst>
        <pc:spChg chg="mod">
          <ac:chgData name="Albright, James" userId="c9b136a3-1fe7-4920-aa7d-7ce7cad614b1" providerId="ADAL" clId="{C5EDCCA7-8F87-415A-A407-EFBFEDFF361C}" dt="2024-09-09T13:03:01.818" v="438" actId="20577"/>
          <ac:spMkLst>
            <pc:docMk/>
            <pc:sldMk cId="1620233811" sldId="336"/>
            <ac:spMk id="4" creationId="{FB3546A8-F005-49DC-A84E-9062A90BF750}"/>
          </ac:spMkLst>
        </pc:spChg>
      </pc:sldChg>
      <pc:sldChg chg="add del">
        <pc:chgData name="Albright, James" userId="c9b136a3-1fe7-4920-aa7d-7ce7cad614b1" providerId="ADAL" clId="{C5EDCCA7-8F87-415A-A407-EFBFEDFF361C}" dt="2024-09-09T12:54:46.829" v="6"/>
        <pc:sldMkLst>
          <pc:docMk/>
          <pc:sldMk cId="3019235972" sldId="336"/>
        </pc:sldMkLst>
      </pc:sldChg>
      <pc:sldChg chg="add">
        <pc:chgData name="Albright, James" userId="c9b136a3-1fe7-4920-aa7d-7ce7cad614b1" providerId="ADAL" clId="{C5EDCCA7-8F87-415A-A407-EFBFEDFF361C}" dt="2024-09-09T13:03:36.164" v="439"/>
        <pc:sldMkLst>
          <pc:docMk/>
          <pc:sldMk cId="3929637915" sldId="337"/>
        </pc:sldMkLst>
      </pc:sldChg>
    </pc:docChg>
  </pc:docChgLst>
  <pc:docChgLst>
    <pc:chgData name="Albright, James" userId="c9b136a3-1fe7-4920-aa7d-7ce7cad614b1" providerId="ADAL" clId="{E41BA0E9-4A00-4C97-8050-BA2A1FA9731C}"/>
    <pc:docChg chg="modSld">
      <pc:chgData name="Albright, James" userId="c9b136a3-1fe7-4920-aa7d-7ce7cad614b1" providerId="ADAL" clId="{E41BA0E9-4A00-4C97-8050-BA2A1FA9731C}" dt="2024-08-13T13:38:23.156" v="14" actId="20577"/>
      <pc:docMkLst>
        <pc:docMk/>
      </pc:docMkLst>
      <pc:sldChg chg="modSp mod">
        <pc:chgData name="Albright, James" userId="c9b136a3-1fe7-4920-aa7d-7ce7cad614b1" providerId="ADAL" clId="{E41BA0E9-4A00-4C97-8050-BA2A1FA9731C}" dt="2024-08-13T13:38:23.156" v="14" actId="20577"/>
        <pc:sldMkLst>
          <pc:docMk/>
          <pc:sldMk cId="2671289016" sldId="278"/>
        </pc:sldMkLst>
        <pc:spChg chg="mod">
          <ac:chgData name="Albright, James" userId="c9b136a3-1fe7-4920-aa7d-7ce7cad614b1" providerId="ADAL" clId="{E41BA0E9-4A00-4C97-8050-BA2A1FA9731C}" dt="2024-08-13T13:38:23.156" v="14" actId="20577"/>
          <ac:spMkLst>
            <pc:docMk/>
            <pc:sldMk cId="2671289016" sldId="278"/>
            <ac:spMk id="7" creationId="{B6F30178-1174-AD49-AE26-BBEFFE40A5C8}"/>
          </ac:spMkLst>
        </pc:spChg>
      </pc:sldChg>
    </pc:docChg>
  </pc:docChgLst>
  <pc:docChgLst>
    <pc:chgData name="Flores, Pamela" userId="6362697f-7980-4aef-92a5-04715ffc10cd" providerId="ADAL" clId="{15568803-08F3-415B-8EB6-6E81BEA2CADE}"/>
    <pc:docChg chg="undo redo custSel addSld delSld modSld sldOrd">
      <pc:chgData name="Flores, Pamela" userId="6362697f-7980-4aef-92a5-04715ffc10cd" providerId="ADAL" clId="{15568803-08F3-415B-8EB6-6E81BEA2CADE}" dt="2024-06-18T13:07:45.600" v="318" actId="20577"/>
      <pc:docMkLst>
        <pc:docMk/>
      </pc:docMkLst>
      <pc:sldChg chg="modSp mod delCm">
        <pc:chgData name="Flores, Pamela" userId="6362697f-7980-4aef-92a5-04715ffc10cd" providerId="ADAL" clId="{15568803-08F3-415B-8EB6-6E81BEA2CADE}" dt="2024-06-18T13:07:45.600" v="318" actId="20577"/>
        <pc:sldMkLst>
          <pc:docMk/>
          <pc:sldMk cId="2671289016" sldId="278"/>
        </pc:sldMkLst>
        <pc:spChg chg="mod">
          <ac:chgData name="Flores, Pamela" userId="6362697f-7980-4aef-92a5-04715ffc10cd" providerId="ADAL" clId="{15568803-08F3-415B-8EB6-6E81BEA2CADE}" dt="2024-06-18T13:07:45.600" v="318" actId="20577"/>
          <ac:spMkLst>
            <pc:docMk/>
            <pc:sldMk cId="2671289016" sldId="278"/>
            <ac:spMk id="7" creationId="{B6F30178-1174-AD49-AE26-BBEFFE40A5C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lores, Pamela" userId="6362697f-7980-4aef-92a5-04715ffc10cd" providerId="ADAL" clId="{15568803-08F3-415B-8EB6-6E81BEA2CADE}" dt="2024-06-18T13:06:00.145" v="311"/>
              <pc2:cmMkLst xmlns:pc2="http://schemas.microsoft.com/office/powerpoint/2019/9/main/command">
                <pc:docMk/>
                <pc:sldMk cId="2671289016" sldId="278"/>
                <pc2:cmMk id="{84E07414-C7B5-441D-9C33-BBA0C2A64B40}"/>
              </pc2:cmMkLst>
            </pc226:cmChg>
          </p:ext>
        </pc:extLst>
      </pc:sldChg>
      <pc:sldChg chg="delCm">
        <pc:chgData name="Flores, Pamela" userId="6362697f-7980-4aef-92a5-04715ffc10cd" providerId="ADAL" clId="{15568803-08F3-415B-8EB6-6E81BEA2CADE}" dt="2024-06-18T13:07:04.035" v="312"/>
        <pc:sldMkLst>
          <pc:docMk/>
          <pc:sldMk cId="1894220272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lores, Pamela" userId="6362697f-7980-4aef-92a5-04715ffc10cd" providerId="ADAL" clId="{15568803-08F3-415B-8EB6-6E81BEA2CADE}" dt="2024-06-18T13:07:04.035" v="312"/>
              <pc2:cmMkLst xmlns:pc2="http://schemas.microsoft.com/office/powerpoint/2019/9/main/command">
                <pc:docMk/>
                <pc:sldMk cId="1894220272" sldId="287"/>
                <pc2:cmMk id="{D813B1B9-82F5-426D-A63F-5ACDAC854ACA}"/>
              </pc2:cmMkLst>
            </pc226:cmChg>
          </p:ext>
        </pc:extLst>
      </pc:sldChg>
      <pc:sldChg chg="modSp mod delCm">
        <pc:chgData name="Flores, Pamela" userId="6362697f-7980-4aef-92a5-04715ffc10cd" providerId="ADAL" clId="{15568803-08F3-415B-8EB6-6E81BEA2CADE}" dt="2024-06-18T13:07:12.574" v="313"/>
        <pc:sldMkLst>
          <pc:docMk/>
          <pc:sldMk cId="1556396959" sldId="303"/>
        </pc:sldMkLst>
        <pc:spChg chg="mod">
          <ac:chgData name="Flores, Pamela" userId="6362697f-7980-4aef-92a5-04715ffc10cd" providerId="ADAL" clId="{15568803-08F3-415B-8EB6-6E81BEA2CADE}" dt="2024-05-23T16:09:03.388" v="17" actId="6549"/>
          <ac:spMkLst>
            <pc:docMk/>
            <pc:sldMk cId="1556396959" sldId="303"/>
            <ac:spMk id="5" creationId="{7B0E7027-CFEA-47DF-BEE9-971B783CB1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lores, Pamela" userId="6362697f-7980-4aef-92a5-04715ffc10cd" providerId="ADAL" clId="{15568803-08F3-415B-8EB6-6E81BEA2CADE}" dt="2024-06-18T13:07:12.574" v="313"/>
              <pc2:cmMkLst xmlns:pc2="http://schemas.microsoft.com/office/powerpoint/2019/9/main/command">
                <pc:docMk/>
                <pc:sldMk cId="1556396959" sldId="303"/>
                <pc2:cmMk id="{22D83AC6-F26A-422F-9B7C-CFD4AD6D0708}"/>
              </pc2:cmMkLst>
            </pc226:cmChg>
          </p:ext>
        </pc:extLst>
      </pc:sldChg>
      <pc:sldChg chg="modSp mod delCm modCm">
        <pc:chgData name="Flores, Pamela" userId="6362697f-7980-4aef-92a5-04715ffc10cd" providerId="ADAL" clId="{15568803-08F3-415B-8EB6-6E81BEA2CADE}" dt="2024-05-24T12:20:48.292" v="310" actId="6549"/>
        <pc:sldMkLst>
          <pc:docMk/>
          <pc:sldMk cId="1945666238" sldId="309"/>
        </pc:sldMkLst>
        <pc:spChg chg="mod">
          <ac:chgData name="Flores, Pamela" userId="6362697f-7980-4aef-92a5-04715ffc10cd" providerId="ADAL" clId="{15568803-08F3-415B-8EB6-6E81BEA2CADE}" dt="2024-05-24T12:20:48.292" v="310" actId="6549"/>
          <ac:spMkLst>
            <pc:docMk/>
            <pc:sldMk cId="1945666238" sldId="309"/>
            <ac:spMk id="2" creationId="{58110852-D964-4E32-9D10-F707AC27C5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lores, Pamela" userId="6362697f-7980-4aef-92a5-04715ffc10cd" providerId="ADAL" clId="{15568803-08F3-415B-8EB6-6E81BEA2CADE}" dt="2024-05-24T12:20:24.945" v="307"/>
              <pc2:cmMkLst xmlns:pc2="http://schemas.microsoft.com/office/powerpoint/2019/9/main/command">
                <pc:docMk/>
                <pc:sldMk cId="1945666238" sldId="309"/>
                <pc2:cmMk id="{AACEE28A-B3E4-49AD-BCEB-7B78D13F31DE}"/>
              </pc2:cmMkLst>
            </pc226:cmChg>
          </p:ext>
        </pc:extLst>
      </pc:sldChg>
      <pc:sldChg chg="del">
        <pc:chgData name="Flores, Pamela" userId="6362697f-7980-4aef-92a5-04715ffc10cd" providerId="ADAL" clId="{15568803-08F3-415B-8EB6-6E81BEA2CADE}" dt="2024-05-23T16:15:02.568" v="123" actId="2696"/>
        <pc:sldMkLst>
          <pc:docMk/>
          <pc:sldMk cId="1239738774" sldId="311"/>
        </pc:sldMkLst>
      </pc:sldChg>
      <pc:sldChg chg="del">
        <pc:chgData name="Flores, Pamela" userId="6362697f-7980-4aef-92a5-04715ffc10cd" providerId="ADAL" clId="{15568803-08F3-415B-8EB6-6E81BEA2CADE}" dt="2024-05-23T16:17:43.529" v="135" actId="2696"/>
        <pc:sldMkLst>
          <pc:docMk/>
          <pc:sldMk cId="4116666313" sldId="312"/>
        </pc:sldMkLst>
      </pc:sldChg>
      <pc:sldChg chg="del">
        <pc:chgData name="Flores, Pamela" userId="6362697f-7980-4aef-92a5-04715ffc10cd" providerId="ADAL" clId="{15568803-08F3-415B-8EB6-6E81BEA2CADE}" dt="2024-05-23T16:17:51.794" v="137" actId="2696"/>
        <pc:sldMkLst>
          <pc:docMk/>
          <pc:sldMk cId="1422782624" sldId="316"/>
        </pc:sldMkLst>
      </pc:sldChg>
      <pc:sldChg chg="modSp mod">
        <pc:chgData name="Flores, Pamela" userId="6362697f-7980-4aef-92a5-04715ffc10cd" providerId="ADAL" clId="{15568803-08F3-415B-8EB6-6E81BEA2CADE}" dt="2024-05-23T16:23:03.804" v="142" actId="1076"/>
        <pc:sldMkLst>
          <pc:docMk/>
          <pc:sldMk cId="1011365226" sldId="328"/>
        </pc:sldMkLst>
        <pc:spChg chg="mod">
          <ac:chgData name="Flores, Pamela" userId="6362697f-7980-4aef-92a5-04715ffc10cd" providerId="ADAL" clId="{15568803-08F3-415B-8EB6-6E81BEA2CADE}" dt="2024-05-23T16:23:03.804" v="142" actId="1076"/>
          <ac:spMkLst>
            <pc:docMk/>
            <pc:sldMk cId="1011365226" sldId="328"/>
            <ac:spMk id="3" creationId="{01E53ED9-1275-EB40-AFAF-F0F0B8EBA35F}"/>
          </ac:spMkLst>
        </pc:spChg>
      </pc:sldChg>
      <pc:sldChg chg="modSp mod">
        <pc:chgData name="Flores, Pamela" userId="6362697f-7980-4aef-92a5-04715ffc10cd" providerId="ADAL" clId="{15568803-08F3-415B-8EB6-6E81BEA2CADE}" dt="2024-05-23T16:22:57.155" v="141" actId="1076"/>
        <pc:sldMkLst>
          <pc:docMk/>
          <pc:sldMk cId="3358364293" sldId="329"/>
        </pc:sldMkLst>
        <pc:spChg chg="mod">
          <ac:chgData name="Flores, Pamela" userId="6362697f-7980-4aef-92a5-04715ffc10cd" providerId="ADAL" clId="{15568803-08F3-415B-8EB6-6E81BEA2CADE}" dt="2024-05-23T16:22:57.155" v="141" actId="1076"/>
          <ac:spMkLst>
            <pc:docMk/>
            <pc:sldMk cId="3358364293" sldId="329"/>
            <ac:spMk id="3" creationId="{01E53ED9-1275-EB40-AFAF-F0F0B8EBA35F}"/>
          </ac:spMkLst>
        </pc:spChg>
      </pc:sldChg>
      <pc:sldChg chg="modSp mod">
        <pc:chgData name="Flores, Pamela" userId="6362697f-7980-4aef-92a5-04715ffc10cd" providerId="ADAL" clId="{15568803-08F3-415B-8EB6-6E81BEA2CADE}" dt="2024-05-23T16:29:37.188" v="189" actId="20577"/>
        <pc:sldMkLst>
          <pc:docMk/>
          <pc:sldMk cId="2948607139" sldId="330"/>
        </pc:sldMkLst>
        <pc:spChg chg="mod">
          <ac:chgData name="Flores, Pamela" userId="6362697f-7980-4aef-92a5-04715ffc10cd" providerId="ADAL" clId="{15568803-08F3-415B-8EB6-6E81BEA2CADE}" dt="2024-05-23T16:29:37.188" v="189" actId="20577"/>
          <ac:spMkLst>
            <pc:docMk/>
            <pc:sldMk cId="2948607139" sldId="330"/>
            <ac:spMk id="4" creationId="{FB3546A8-F005-49DC-A84E-9062A90BF750}"/>
          </ac:spMkLst>
        </pc:spChg>
      </pc:sldChg>
      <pc:sldChg chg="modSp mod">
        <pc:chgData name="Flores, Pamela" userId="6362697f-7980-4aef-92a5-04715ffc10cd" providerId="ADAL" clId="{15568803-08F3-415B-8EB6-6E81BEA2CADE}" dt="2024-05-23T16:34:36.795" v="195" actId="20577"/>
        <pc:sldMkLst>
          <pc:docMk/>
          <pc:sldMk cId="4060894787" sldId="331"/>
        </pc:sldMkLst>
        <pc:spChg chg="mod">
          <ac:chgData name="Flores, Pamela" userId="6362697f-7980-4aef-92a5-04715ffc10cd" providerId="ADAL" clId="{15568803-08F3-415B-8EB6-6E81BEA2CADE}" dt="2024-05-23T16:34:36.795" v="195" actId="20577"/>
          <ac:spMkLst>
            <pc:docMk/>
            <pc:sldMk cId="4060894787" sldId="331"/>
            <ac:spMk id="4" creationId="{FB3546A8-F005-49DC-A84E-9062A90BF750}"/>
          </ac:spMkLst>
        </pc:spChg>
      </pc:sldChg>
      <pc:sldChg chg="del">
        <pc:chgData name="Flores, Pamela" userId="6362697f-7980-4aef-92a5-04715ffc10cd" providerId="ADAL" clId="{15568803-08F3-415B-8EB6-6E81BEA2CADE}" dt="2024-05-23T16:17:46.847" v="136" actId="2696"/>
        <pc:sldMkLst>
          <pc:docMk/>
          <pc:sldMk cId="3245630603" sldId="332"/>
        </pc:sldMkLst>
      </pc:sldChg>
      <pc:sldChg chg="del">
        <pc:chgData name="Flores, Pamela" userId="6362697f-7980-4aef-92a5-04715ffc10cd" providerId="ADAL" clId="{15568803-08F3-415B-8EB6-6E81BEA2CADE}" dt="2024-05-23T16:20:57.039" v="138" actId="2696"/>
        <pc:sldMkLst>
          <pc:docMk/>
          <pc:sldMk cId="3627787731" sldId="333"/>
        </pc:sldMkLst>
      </pc:sldChg>
      <pc:sldChg chg="modSp mod">
        <pc:chgData name="Flores, Pamela" userId="6362697f-7980-4aef-92a5-04715ffc10cd" providerId="ADAL" clId="{15568803-08F3-415B-8EB6-6E81BEA2CADE}" dt="2024-05-23T16:39:54.110" v="200" actId="20577"/>
        <pc:sldMkLst>
          <pc:docMk/>
          <pc:sldMk cId="1086916553" sldId="334"/>
        </pc:sldMkLst>
        <pc:spChg chg="mod">
          <ac:chgData name="Flores, Pamela" userId="6362697f-7980-4aef-92a5-04715ffc10cd" providerId="ADAL" clId="{15568803-08F3-415B-8EB6-6E81BEA2CADE}" dt="2024-05-23T16:39:54.110" v="200" actId="20577"/>
          <ac:spMkLst>
            <pc:docMk/>
            <pc:sldMk cId="1086916553" sldId="334"/>
            <ac:spMk id="3" creationId="{9E46BB1A-E78A-F240-8548-0FFE0DFE061C}"/>
          </ac:spMkLst>
        </pc:spChg>
        <pc:spChg chg="mod">
          <ac:chgData name="Flores, Pamela" userId="6362697f-7980-4aef-92a5-04715ffc10cd" providerId="ADAL" clId="{15568803-08F3-415B-8EB6-6E81BEA2CADE}" dt="2024-05-23T16:35:17.123" v="196" actId="1076"/>
          <ac:spMkLst>
            <pc:docMk/>
            <pc:sldMk cId="1086916553" sldId="334"/>
            <ac:spMk id="4" creationId="{93C15806-95C2-F933-0F79-84AF7EEC7B5A}"/>
          </ac:spMkLst>
        </pc:spChg>
      </pc:sldChg>
      <pc:sldChg chg="modSp add mod ord">
        <pc:chgData name="Flores, Pamela" userId="6362697f-7980-4aef-92a5-04715ffc10cd" providerId="ADAL" clId="{15568803-08F3-415B-8EB6-6E81BEA2CADE}" dt="2024-05-23T16:17:37.136" v="134" actId="255"/>
        <pc:sldMkLst>
          <pc:docMk/>
          <pc:sldMk cId="513333899" sldId="335"/>
        </pc:sldMkLst>
        <pc:spChg chg="mod">
          <ac:chgData name="Flores, Pamela" userId="6362697f-7980-4aef-92a5-04715ffc10cd" providerId="ADAL" clId="{15568803-08F3-415B-8EB6-6E81BEA2CADE}" dt="2024-05-23T16:17:37.136" v="134" actId="255"/>
          <ac:spMkLst>
            <pc:docMk/>
            <pc:sldMk cId="513333899" sldId="335"/>
            <ac:spMk id="4" creationId="{CD150F24-E19D-40C9-B3C2-99A5C13FD23D}"/>
          </ac:spMkLst>
        </pc:spChg>
      </pc:sldChg>
    </pc:docChg>
  </pc:docChgLst>
  <pc:docChgLst>
    <pc:chgData name="Albright, James" userId="c9b136a3-1fe7-4920-aa7d-7ce7cad614b1" providerId="ADAL" clId="{1BCE916A-0076-4F30-A113-CF93C70AC0C9}"/>
    <pc:docChg chg="undo custSel addSld delSld modSld sldOrd">
      <pc:chgData name="Albright, James" userId="c9b136a3-1fe7-4920-aa7d-7ce7cad614b1" providerId="ADAL" clId="{1BCE916A-0076-4F30-A113-CF93C70AC0C9}" dt="2024-05-15T19:47:28.400" v="2616" actId="20577"/>
      <pc:docMkLst>
        <pc:docMk/>
      </pc:docMkLst>
      <pc:sldChg chg="modSp add del mod">
        <pc:chgData name="Albright, James" userId="c9b136a3-1fe7-4920-aa7d-7ce7cad614b1" providerId="ADAL" clId="{1BCE916A-0076-4F30-A113-CF93C70AC0C9}" dt="2024-05-07T12:31:35.610" v="177" actId="20577"/>
        <pc:sldMkLst>
          <pc:docMk/>
          <pc:sldMk cId="2671289016" sldId="278"/>
        </pc:sldMkLst>
        <pc:spChg chg="mod">
          <ac:chgData name="Albright, James" userId="c9b136a3-1fe7-4920-aa7d-7ce7cad614b1" providerId="ADAL" clId="{1BCE916A-0076-4F30-A113-CF93C70AC0C9}" dt="2024-05-07T12:30:37.971" v="88" actId="122"/>
          <ac:spMkLst>
            <pc:docMk/>
            <pc:sldMk cId="2671289016" sldId="278"/>
            <ac:spMk id="5" creationId="{4179DE2E-FC20-4E41-A5E0-A31FCC7F2E39}"/>
          </ac:spMkLst>
        </pc:spChg>
        <pc:spChg chg="mod">
          <ac:chgData name="Albright, James" userId="c9b136a3-1fe7-4920-aa7d-7ce7cad614b1" providerId="ADAL" clId="{1BCE916A-0076-4F30-A113-CF93C70AC0C9}" dt="2024-05-07T12:31:35.610" v="177" actId="20577"/>
          <ac:spMkLst>
            <pc:docMk/>
            <pc:sldMk cId="2671289016" sldId="278"/>
            <ac:spMk id="7" creationId="{B6F30178-1174-AD49-AE26-BBEFFE40A5C8}"/>
          </ac:spMkLst>
        </pc:spChg>
      </pc:sldChg>
      <pc:sldChg chg="modSp mod">
        <pc:chgData name="Albright, James" userId="c9b136a3-1fe7-4920-aa7d-7ce7cad614b1" providerId="ADAL" clId="{1BCE916A-0076-4F30-A113-CF93C70AC0C9}" dt="2024-05-14T17:18:31.306" v="2614" actId="20577"/>
        <pc:sldMkLst>
          <pc:docMk/>
          <pc:sldMk cId="2879564173" sldId="283"/>
        </pc:sldMkLst>
        <pc:spChg chg="mod">
          <ac:chgData name="Albright, James" userId="c9b136a3-1fe7-4920-aa7d-7ce7cad614b1" providerId="ADAL" clId="{1BCE916A-0076-4F30-A113-CF93C70AC0C9}" dt="2024-05-14T17:18:31.306" v="2614" actId="20577"/>
          <ac:spMkLst>
            <pc:docMk/>
            <pc:sldMk cId="2879564173" sldId="283"/>
            <ac:spMk id="12" creationId="{A80C45ED-A6DD-F64D-9328-ECBAB298B1E0}"/>
          </ac:spMkLst>
        </pc:spChg>
      </pc:sldChg>
      <pc:sldChg chg="modSp mod">
        <pc:chgData name="Albright, James" userId="c9b136a3-1fe7-4920-aa7d-7ce7cad614b1" providerId="ADAL" clId="{1BCE916A-0076-4F30-A113-CF93C70AC0C9}" dt="2024-05-15T19:47:28.400" v="2616" actId="20577"/>
        <pc:sldMkLst>
          <pc:docMk/>
          <pc:sldMk cId="529762672" sldId="284"/>
        </pc:sldMkLst>
        <pc:spChg chg="mod">
          <ac:chgData name="Albright, James" userId="c9b136a3-1fe7-4920-aa7d-7ce7cad614b1" providerId="ADAL" clId="{1BCE916A-0076-4F30-A113-CF93C70AC0C9}" dt="2024-05-15T19:47:28.400" v="2616" actId="20577"/>
          <ac:spMkLst>
            <pc:docMk/>
            <pc:sldMk cId="529762672" sldId="284"/>
            <ac:spMk id="3" creationId="{9E46BB1A-E78A-F240-8548-0FFE0DFE061C}"/>
          </ac:spMkLst>
        </pc:spChg>
        <pc:spChg chg="mod">
          <ac:chgData name="Albright, James" userId="c9b136a3-1fe7-4920-aa7d-7ce7cad614b1" providerId="ADAL" clId="{1BCE916A-0076-4F30-A113-CF93C70AC0C9}" dt="2024-05-07T12:39:17.376" v="250" actId="20577"/>
          <ac:spMkLst>
            <pc:docMk/>
            <pc:sldMk cId="529762672" sldId="284"/>
            <ac:spMk id="4" creationId="{93C15806-95C2-F933-0F79-84AF7EEC7B5A}"/>
          </ac:spMkLst>
        </pc:spChg>
      </pc:sldChg>
      <pc:sldChg chg="del">
        <pc:chgData name="Albright, James" userId="c9b136a3-1fe7-4920-aa7d-7ce7cad614b1" providerId="ADAL" clId="{1BCE916A-0076-4F30-A113-CF93C70AC0C9}" dt="2024-05-07T12:29:11.413" v="5" actId="47"/>
        <pc:sldMkLst>
          <pc:docMk/>
          <pc:sldMk cId="1219619589" sldId="285"/>
        </pc:sldMkLst>
      </pc:sldChg>
      <pc:sldChg chg="add del">
        <pc:chgData name="Albright, James" userId="c9b136a3-1fe7-4920-aa7d-7ce7cad614b1" providerId="ADAL" clId="{1BCE916A-0076-4F30-A113-CF93C70AC0C9}" dt="2024-05-07T17:31:06.921" v="684"/>
        <pc:sldMkLst>
          <pc:docMk/>
          <pc:sldMk cId="1894220272" sldId="287"/>
        </pc:sldMkLst>
      </pc:sldChg>
      <pc:sldChg chg="add del">
        <pc:chgData name="Albright, James" userId="c9b136a3-1fe7-4920-aa7d-7ce7cad614b1" providerId="ADAL" clId="{1BCE916A-0076-4F30-A113-CF93C70AC0C9}" dt="2024-05-07T12:29:15.348" v="6" actId="47"/>
        <pc:sldMkLst>
          <pc:docMk/>
          <pc:sldMk cId="3796814652" sldId="290"/>
        </pc:sldMkLst>
      </pc:sldChg>
      <pc:sldChg chg="add del">
        <pc:chgData name="Albright, James" userId="c9b136a3-1fe7-4920-aa7d-7ce7cad614b1" providerId="ADAL" clId="{1BCE916A-0076-4F30-A113-CF93C70AC0C9}" dt="2024-05-07T12:29:15.348" v="6" actId="47"/>
        <pc:sldMkLst>
          <pc:docMk/>
          <pc:sldMk cId="1758497009" sldId="291"/>
        </pc:sldMkLst>
      </pc:sldChg>
      <pc:sldChg chg="add del">
        <pc:chgData name="Albright, James" userId="c9b136a3-1fe7-4920-aa7d-7ce7cad614b1" providerId="ADAL" clId="{1BCE916A-0076-4F30-A113-CF93C70AC0C9}" dt="2024-05-07T12:29:15.348" v="6" actId="47"/>
        <pc:sldMkLst>
          <pc:docMk/>
          <pc:sldMk cId="1788890777" sldId="292"/>
        </pc:sldMkLst>
      </pc:sldChg>
      <pc:sldChg chg="add del">
        <pc:chgData name="Albright, James" userId="c9b136a3-1fe7-4920-aa7d-7ce7cad614b1" providerId="ADAL" clId="{1BCE916A-0076-4F30-A113-CF93C70AC0C9}" dt="2024-05-07T12:29:15.348" v="6" actId="47"/>
        <pc:sldMkLst>
          <pc:docMk/>
          <pc:sldMk cId="3623643612" sldId="293"/>
        </pc:sldMkLst>
      </pc:sldChg>
      <pc:sldChg chg="del">
        <pc:chgData name="Albright, James" userId="c9b136a3-1fe7-4920-aa7d-7ce7cad614b1" providerId="ADAL" clId="{1BCE916A-0076-4F30-A113-CF93C70AC0C9}" dt="2024-05-07T12:48:44.112" v="311" actId="47"/>
        <pc:sldMkLst>
          <pc:docMk/>
          <pc:sldMk cId="2817297032" sldId="298"/>
        </pc:sldMkLst>
      </pc:sldChg>
      <pc:sldChg chg="del ord">
        <pc:chgData name="Albright, James" userId="c9b136a3-1fe7-4920-aa7d-7ce7cad614b1" providerId="ADAL" clId="{1BCE916A-0076-4F30-A113-CF93C70AC0C9}" dt="2024-05-07T12:28:40.938" v="2" actId="47"/>
        <pc:sldMkLst>
          <pc:docMk/>
          <pc:sldMk cId="1808831185" sldId="299"/>
        </pc:sldMkLst>
      </pc:sldChg>
      <pc:sldChg chg="del">
        <pc:chgData name="Albright, James" userId="c9b136a3-1fe7-4920-aa7d-7ce7cad614b1" providerId="ADAL" clId="{1BCE916A-0076-4F30-A113-CF93C70AC0C9}" dt="2024-05-07T12:38:41.016" v="178" actId="47"/>
        <pc:sldMkLst>
          <pc:docMk/>
          <pc:sldMk cId="2672049976" sldId="302"/>
        </pc:sldMkLst>
      </pc:sldChg>
      <pc:sldChg chg="modSp add del mod">
        <pc:chgData name="Albright, James" userId="c9b136a3-1fe7-4920-aa7d-7ce7cad614b1" providerId="ADAL" clId="{1BCE916A-0076-4F30-A113-CF93C70AC0C9}" dt="2024-05-08T13:04:13.558" v="2481" actId="20577"/>
        <pc:sldMkLst>
          <pc:docMk/>
          <pc:sldMk cId="1556396959" sldId="303"/>
        </pc:sldMkLst>
        <pc:spChg chg="mod">
          <ac:chgData name="Albright, James" userId="c9b136a3-1fe7-4920-aa7d-7ce7cad614b1" providerId="ADAL" clId="{1BCE916A-0076-4F30-A113-CF93C70AC0C9}" dt="2024-05-08T13:04:13.558" v="2481" actId="20577"/>
          <ac:spMkLst>
            <pc:docMk/>
            <pc:sldMk cId="1556396959" sldId="303"/>
            <ac:spMk id="3" creationId="{B6E6EFB8-9112-5C46-802D-28A8FEA4A529}"/>
          </ac:spMkLst>
        </pc:spChg>
        <pc:picChg chg="mod">
          <ac:chgData name="Albright, James" userId="c9b136a3-1fe7-4920-aa7d-7ce7cad614b1" providerId="ADAL" clId="{1BCE916A-0076-4F30-A113-CF93C70AC0C9}" dt="2024-05-07T17:33:50.583" v="706" actId="1076"/>
          <ac:picMkLst>
            <pc:docMk/>
            <pc:sldMk cId="1556396959" sldId="303"/>
            <ac:picMk id="2" creationId="{9D1A1805-10F5-4090-9B43-10D5B7F20883}"/>
          </ac:picMkLst>
        </pc:picChg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3347702649" sldId="304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2656336840" sldId="305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2785948605" sldId="306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3510748688" sldId="307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4229469850" sldId="308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161166899" sldId="309"/>
        </pc:sldMkLst>
      </pc:sldChg>
      <pc:sldChg chg="add">
        <pc:chgData name="Albright, James" userId="c9b136a3-1fe7-4920-aa7d-7ce7cad614b1" providerId="ADAL" clId="{1BCE916A-0076-4F30-A113-CF93C70AC0C9}" dt="2024-05-07T17:31:06.921" v="684"/>
        <pc:sldMkLst>
          <pc:docMk/>
          <pc:sldMk cId="1945666238" sldId="309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165787863" sldId="310"/>
        </pc:sldMkLst>
      </pc:sldChg>
      <pc:sldChg chg="modSp add del mod">
        <pc:chgData name="Albright, James" userId="c9b136a3-1fe7-4920-aa7d-7ce7cad614b1" providerId="ADAL" clId="{1BCE916A-0076-4F30-A113-CF93C70AC0C9}" dt="2024-05-07T17:42:16.504" v="897" actId="47"/>
        <pc:sldMkLst>
          <pc:docMk/>
          <pc:sldMk cId="2719483440" sldId="310"/>
        </pc:sldMkLst>
        <pc:spChg chg="mod">
          <ac:chgData name="Albright, James" userId="c9b136a3-1fe7-4920-aa7d-7ce7cad614b1" providerId="ADAL" clId="{1BCE916A-0076-4F30-A113-CF93C70AC0C9}" dt="2024-05-07T17:40:43.809" v="890" actId="20577"/>
          <ac:spMkLst>
            <pc:docMk/>
            <pc:sldMk cId="2719483440" sldId="310"/>
            <ac:spMk id="4" creationId="{FB3546A8-F005-49DC-A84E-9062A90BF750}"/>
          </ac:spMkLst>
        </pc:spChg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1163188783" sldId="311"/>
        </pc:sldMkLst>
      </pc:sldChg>
      <pc:sldChg chg="modSp add mod">
        <pc:chgData name="Albright, James" userId="c9b136a3-1fe7-4920-aa7d-7ce7cad614b1" providerId="ADAL" clId="{1BCE916A-0076-4F30-A113-CF93C70AC0C9}" dt="2024-05-08T13:03:36.698" v="2477" actId="20577"/>
        <pc:sldMkLst>
          <pc:docMk/>
          <pc:sldMk cId="1239738774" sldId="311"/>
        </pc:sldMkLst>
        <pc:spChg chg="mod">
          <ac:chgData name="Albright, James" userId="c9b136a3-1fe7-4920-aa7d-7ce7cad614b1" providerId="ADAL" clId="{1BCE916A-0076-4F30-A113-CF93C70AC0C9}" dt="2024-05-08T13:03:36.698" v="2477" actId="20577"/>
          <ac:spMkLst>
            <pc:docMk/>
            <pc:sldMk cId="1239738774" sldId="311"/>
            <ac:spMk id="4" creationId="{CD150F24-E19D-40C9-B3C2-99A5C13FD23D}"/>
          </ac:spMkLst>
        </pc:spChg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3538842974" sldId="312"/>
        </pc:sldMkLst>
      </pc:sldChg>
      <pc:sldChg chg="modSp add mod">
        <pc:chgData name="Albright, James" userId="c9b136a3-1fe7-4920-aa7d-7ce7cad614b1" providerId="ADAL" clId="{1BCE916A-0076-4F30-A113-CF93C70AC0C9}" dt="2024-05-08T13:09:16.627" v="2540" actId="20577"/>
        <pc:sldMkLst>
          <pc:docMk/>
          <pc:sldMk cId="4116666313" sldId="312"/>
        </pc:sldMkLst>
        <pc:spChg chg="mod">
          <ac:chgData name="Albright, James" userId="c9b136a3-1fe7-4920-aa7d-7ce7cad614b1" providerId="ADAL" clId="{1BCE916A-0076-4F30-A113-CF93C70AC0C9}" dt="2024-05-08T13:09:16.627" v="2540" actId="20577"/>
          <ac:spMkLst>
            <pc:docMk/>
            <pc:sldMk cId="4116666313" sldId="312"/>
            <ac:spMk id="4" creationId="{CD150F24-E19D-40C9-B3C2-99A5C13FD23D}"/>
          </ac:spMkLst>
        </pc:spChg>
      </pc:sldChg>
      <pc:sldChg chg="add del">
        <pc:chgData name="Albright, James" userId="c9b136a3-1fe7-4920-aa7d-7ce7cad614b1" providerId="ADAL" clId="{1BCE916A-0076-4F30-A113-CF93C70AC0C9}" dt="2024-05-07T18:19:42.744" v="903" actId="47"/>
        <pc:sldMkLst>
          <pc:docMk/>
          <pc:sldMk cId="2629719054" sldId="313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507846369" sldId="314"/>
        </pc:sldMkLst>
      </pc:sldChg>
      <pc:sldChg chg="add del">
        <pc:chgData name="Albright, James" userId="c9b136a3-1fe7-4920-aa7d-7ce7cad614b1" providerId="ADAL" clId="{1BCE916A-0076-4F30-A113-CF93C70AC0C9}" dt="2024-05-07T18:19:42.744" v="903" actId="47"/>
        <pc:sldMkLst>
          <pc:docMk/>
          <pc:sldMk cId="2631144503" sldId="314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2870037987" sldId="315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1284042325" sldId="316"/>
        </pc:sldMkLst>
      </pc:sldChg>
      <pc:sldChg chg="add">
        <pc:chgData name="Albright, James" userId="c9b136a3-1fe7-4920-aa7d-7ce7cad614b1" providerId="ADAL" clId="{1BCE916A-0076-4F30-A113-CF93C70AC0C9}" dt="2024-05-07T17:31:06.921" v="684"/>
        <pc:sldMkLst>
          <pc:docMk/>
          <pc:sldMk cId="1422782624" sldId="316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3950621565" sldId="317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2559396349" sldId="318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1626116908" sldId="319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1113477015" sldId="321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535720399" sldId="322"/>
        </pc:sldMkLst>
      </pc:sldChg>
      <pc:sldChg chg="del">
        <pc:chgData name="Albright, James" userId="c9b136a3-1fe7-4920-aa7d-7ce7cad614b1" providerId="ADAL" clId="{1BCE916A-0076-4F30-A113-CF93C70AC0C9}" dt="2024-05-07T17:28:41.803" v="585" actId="47"/>
        <pc:sldMkLst>
          <pc:docMk/>
          <pc:sldMk cId="482859978" sldId="323"/>
        </pc:sldMkLst>
      </pc:sldChg>
      <pc:sldChg chg="del">
        <pc:chgData name="Albright, James" userId="c9b136a3-1fe7-4920-aa7d-7ce7cad614b1" providerId="ADAL" clId="{1BCE916A-0076-4F30-A113-CF93C70AC0C9}" dt="2024-05-07T17:28:35.814" v="584" actId="47"/>
        <pc:sldMkLst>
          <pc:docMk/>
          <pc:sldMk cId="1534920107" sldId="326"/>
        </pc:sldMkLst>
      </pc:sldChg>
      <pc:sldChg chg="modSp add mod">
        <pc:chgData name="Albright, James" userId="c9b136a3-1fe7-4920-aa7d-7ce7cad614b1" providerId="ADAL" clId="{1BCE916A-0076-4F30-A113-CF93C70AC0C9}" dt="2024-05-07T17:18:12.158" v="446" actId="20577"/>
        <pc:sldMkLst>
          <pc:docMk/>
          <pc:sldMk cId="2943044111" sldId="327"/>
        </pc:sldMkLst>
        <pc:spChg chg="mod">
          <ac:chgData name="Albright, James" userId="c9b136a3-1fe7-4920-aa7d-7ce7cad614b1" providerId="ADAL" clId="{1BCE916A-0076-4F30-A113-CF93C70AC0C9}" dt="2024-05-07T17:18:12.158" v="446" actId="20577"/>
          <ac:spMkLst>
            <pc:docMk/>
            <pc:sldMk cId="2943044111" sldId="327"/>
            <ac:spMk id="4" creationId="{0F0F632C-FAA4-2241-977E-F5692DB05991}"/>
          </ac:spMkLst>
        </pc:spChg>
      </pc:sldChg>
      <pc:sldChg chg="modSp add mod">
        <pc:chgData name="Albright, James" userId="c9b136a3-1fe7-4920-aa7d-7ce7cad614b1" providerId="ADAL" clId="{1BCE916A-0076-4F30-A113-CF93C70AC0C9}" dt="2024-05-07T17:42:11.034" v="896" actId="20577"/>
        <pc:sldMkLst>
          <pc:docMk/>
          <pc:sldMk cId="1011365226" sldId="328"/>
        </pc:sldMkLst>
        <pc:spChg chg="mod">
          <ac:chgData name="Albright, James" userId="c9b136a3-1fe7-4920-aa7d-7ce7cad614b1" providerId="ADAL" clId="{1BCE916A-0076-4F30-A113-CF93C70AC0C9}" dt="2024-05-07T17:42:11.034" v="896" actId="20577"/>
          <ac:spMkLst>
            <pc:docMk/>
            <pc:sldMk cId="1011365226" sldId="328"/>
            <ac:spMk id="4" creationId="{FB3546A8-F005-49DC-A84E-9062A90BF750}"/>
          </ac:spMkLst>
        </pc:spChg>
      </pc:sldChg>
      <pc:sldChg chg="modSp add mod">
        <pc:chgData name="Albright, James" userId="c9b136a3-1fe7-4920-aa7d-7ce7cad614b1" providerId="ADAL" clId="{1BCE916A-0076-4F30-A113-CF93C70AC0C9}" dt="2024-05-07T18:35:37.723" v="1743" actId="20577"/>
        <pc:sldMkLst>
          <pc:docMk/>
          <pc:sldMk cId="3358364293" sldId="329"/>
        </pc:sldMkLst>
        <pc:spChg chg="mod">
          <ac:chgData name="Albright, James" userId="c9b136a3-1fe7-4920-aa7d-7ce7cad614b1" providerId="ADAL" clId="{1BCE916A-0076-4F30-A113-CF93C70AC0C9}" dt="2024-05-07T18:35:37.723" v="1743" actId="20577"/>
          <ac:spMkLst>
            <pc:docMk/>
            <pc:sldMk cId="3358364293" sldId="329"/>
            <ac:spMk id="4" creationId="{FB3546A8-F005-49DC-A84E-9062A90BF750}"/>
          </ac:spMkLst>
        </pc:spChg>
      </pc:sldChg>
      <pc:sldChg chg="modSp add mod">
        <pc:chgData name="Albright, James" userId="c9b136a3-1fe7-4920-aa7d-7ce7cad614b1" providerId="ADAL" clId="{1BCE916A-0076-4F30-A113-CF93C70AC0C9}" dt="2024-05-07T19:09:37.184" v="2476" actId="20577"/>
        <pc:sldMkLst>
          <pc:docMk/>
          <pc:sldMk cId="2948607139" sldId="330"/>
        </pc:sldMkLst>
        <pc:spChg chg="mod">
          <ac:chgData name="Albright, James" userId="c9b136a3-1fe7-4920-aa7d-7ce7cad614b1" providerId="ADAL" clId="{1BCE916A-0076-4F30-A113-CF93C70AC0C9}" dt="2024-05-07T18:37:38.958" v="1777" actId="207"/>
          <ac:spMkLst>
            <pc:docMk/>
            <pc:sldMk cId="2948607139" sldId="330"/>
            <ac:spMk id="3" creationId="{01E53ED9-1275-EB40-AFAF-F0F0B8EBA35F}"/>
          </ac:spMkLst>
        </pc:spChg>
        <pc:spChg chg="mod">
          <ac:chgData name="Albright, James" userId="c9b136a3-1fe7-4920-aa7d-7ce7cad614b1" providerId="ADAL" clId="{1BCE916A-0076-4F30-A113-CF93C70AC0C9}" dt="2024-05-07T19:09:37.184" v="2476" actId="20577"/>
          <ac:spMkLst>
            <pc:docMk/>
            <pc:sldMk cId="2948607139" sldId="330"/>
            <ac:spMk id="4" creationId="{FB3546A8-F005-49DC-A84E-9062A90BF750}"/>
          </ac:spMkLst>
        </pc:spChg>
      </pc:sldChg>
      <pc:sldChg chg="modSp add mod">
        <pc:chgData name="Albright, James" userId="c9b136a3-1fe7-4920-aa7d-7ce7cad614b1" providerId="ADAL" clId="{1BCE916A-0076-4F30-A113-CF93C70AC0C9}" dt="2024-05-07T18:40:58.837" v="2104" actId="20577"/>
        <pc:sldMkLst>
          <pc:docMk/>
          <pc:sldMk cId="4060894787" sldId="331"/>
        </pc:sldMkLst>
        <pc:spChg chg="mod">
          <ac:chgData name="Albright, James" userId="c9b136a3-1fe7-4920-aa7d-7ce7cad614b1" providerId="ADAL" clId="{1BCE916A-0076-4F30-A113-CF93C70AC0C9}" dt="2024-05-07T18:37:54.163" v="1778"/>
          <ac:spMkLst>
            <pc:docMk/>
            <pc:sldMk cId="4060894787" sldId="331"/>
            <ac:spMk id="3" creationId="{01E53ED9-1275-EB40-AFAF-F0F0B8EBA35F}"/>
          </ac:spMkLst>
        </pc:spChg>
        <pc:spChg chg="mod">
          <ac:chgData name="Albright, James" userId="c9b136a3-1fe7-4920-aa7d-7ce7cad614b1" providerId="ADAL" clId="{1BCE916A-0076-4F30-A113-CF93C70AC0C9}" dt="2024-05-07T18:40:58.837" v="2104" actId="20577"/>
          <ac:spMkLst>
            <pc:docMk/>
            <pc:sldMk cId="4060894787" sldId="331"/>
            <ac:spMk id="4" creationId="{FB3546A8-F005-49DC-A84E-9062A90BF750}"/>
          </ac:spMkLst>
        </pc:spChg>
      </pc:sldChg>
      <pc:sldChg chg="modSp add mod">
        <pc:chgData name="Albright, James" userId="c9b136a3-1fe7-4920-aa7d-7ce7cad614b1" providerId="ADAL" clId="{1BCE916A-0076-4F30-A113-CF93C70AC0C9}" dt="2024-05-08T13:08:10.259" v="2518" actId="20577"/>
        <pc:sldMkLst>
          <pc:docMk/>
          <pc:sldMk cId="3245630603" sldId="332"/>
        </pc:sldMkLst>
        <pc:spChg chg="mod">
          <ac:chgData name="Albright, James" userId="c9b136a3-1fe7-4920-aa7d-7ce7cad614b1" providerId="ADAL" clId="{1BCE916A-0076-4F30-A113-CF93C70AC0C9}" dt="2024-05-08T13:08:10.259" v="2518" actId="20577"/>
          <ac:spMkLst>
            <pc:docMk/>
            <pc:sldMk cId="3245630603" sldId="332"/>
            <ac:spMk id="4" creationId="{CD150F24-E19D-40C9-B3C2-99A5C13FD23D}"/>
          </ac:spMkLst>
        </pc:spChg>
      </pc:sldChg>
      <pc:sldChg chg="add del">
        <pc:chgData name="Albright, James" userId="c9b136a3-1fe7-4920-aa7d-7ce7cad614b1" providerId="ADAL" clId="{1BCE916A-0076-4F30-A113-CF93C70AC0C9}" dt="2024-05-08T13:05:43.843" v="2483" actId="47"/>
        <pc:sldMkLst>
          <pc:docMk/>
          <pc:sldMk cId="3458362036" sldId="332"/>
        </pc:sldMkLst>
      </pc:sldChg>
      <pc:sldChg chg="modSp add del mod">
        <pc:chgData name="Albright, James" userId="c9b136a3-1fe7-4920-aa7d-7ce7cad614b1" providerId="ADAL" clId="{1BCE916A-0076-4F30-A113-CF93C70AC0C9}" dt="2024-05-07T19:04:28.597" v="2121" actId="47"/>
        <pc:sldMkLst>
          <pc:docMk/>
          <pc:sldMk cId="3778802611" sldId="332"/>
        </pc:sldMkLst>
        <pc:spChg chg="mod">
          <ac:chgData name="Albright, James" userId="c9b136a3-1fe7-4920-aa7d-7ce7cad614b1" providerId="ADAL" clId="{1BCE916A-0076-4F30-A113-CF93C70AC0C9}" dt="2024-05-07T19:04:07.245" v="2120" actId="20577"/>
          <ac:spMkLst>
            <pc:docMk/>
            <pc:sldMk cId="3778802611" sldId="332"/>
            <ac:spMk id="4" creationId="{FB3546A8-F005-49DC-A84E-9062A90BF750}"/>
          </ac:spMkLst>
        </pc:spChg>
      </pc:sldChg>
      <pc:sldChg chg="modSp add mod ord">
        <pc:chgData name="Albright, James" userId="c9b136a3-1fe7-4920-aa7d-7ce7cad614b1" providerId="ADAL" clId="{1BCE916A-0076-4F30-A113-CF93C70AC0C9}" dt="2024-05-09T12:57:52.691" v="2570" actId="20577"/>
        <pc:sldMkLst>
          <pc:docMk/>
          <pc:sldMk cId="3627787731" sldId="333"/>
        </pc:sldMkLst>
        <pc:spChg chg="mod">
          <ac:chgData name="Albright, James" userId="c9b136a3-1fe7-4920-aa7d-7ce7cad614b1" providerId="ADAL" clId="{1BCE916A-0076-4F30-A113-CF93C70AC0C9}" dt="2024-05-09T12:57:52.691" v="2570" actId="20577"/>
          <ac:spMkLst>
            <pc:docMk/>
            <pc:sldMk cId="3627787731" sldId="333"/>
            <ac:spMk id="3" creationId="{01E53ED9-1275-EB40-AFAF-F0F0B8EBA35F}"/>
          </ac:spMkLst>
        </pc:spChg>
      </pc:sldChg>
      <pc:sldChg chg="add">
        <pc:chgData name="Albright, James" userId="c9b136a3-1fe7-4920-aa7d-7ce7cad614b1" providerId="ADAL" clId="{1BCE916A-0076-4F30-A113-CF93C70AC0C9}" dt="2024-05-15T19:35:41.069" v="2615"/>
        <pc:sldMkLst>
          <pc:docMk/>
          <pc:sldMk cId="1086916553" sldId="334"/>
        </pc:sldMkLst>
      </pc:sldChg>
    </pc:docChg>
  </pc:docChgLst>
  <pc:docChgLst>
    <pc:chgData name="Morris, Kristine P." userId="S::kristine.p.morris@floridadep.gov::936aa578-13ad-44d4-a7d2-502c87dfc3f4" providerId="AD" clId="Web-{72B51494-F04C-CDC4-7C2D-1E26A4581792}"/>
    <pc:docChg chg="modSld">
      <pc:chgData name="Morris, Kristine P." userId="S::kristine.p.morris@floridadep.gov::936aa578-13ad-44d4-a7d2-502c87dfc3f4" providerId="AD" clId="Web-{72B51494-F04C-CDC4-7C2D-1E26A4581792}" dt="2024-09-10T15:22:04.622" v="3" actId="1076"/>
      <pc:docMkLst>
        <pc:docMk/>
      </pc:docMkLst>
      <pc:sldChg chg="modSp">
        <pc:chgData name="Morris, Kristine P." userId="S::kristine.p.morris@floridadep.gov::936aa578-13ad-44d4-a7d2-502c87dfc3f4" providerId="AD" clId="Web-{72B51494-F04C-CDC4-7C2D-1E26A4581792}" dt="2024-09-10T15:22:04.622" v="3" actId="1076"/>
        <pc:sldMkLst>
          <pc:docMk/>
          <pc:sldMk cId="1945666238" sldId="309"/>
        </pc:sldMkLst>
        <pc:spChg chg="mod">
          <ac:chgData name="Morris, Kristine P." userId="S::kristine.p.morris@floridadep.gov::936aa578-13ad-44d4-a7d2-502c87dfc3f4" providerId="AD" clId="Web-{72B51494-F04C-CDC4-7C2D-1E26A4581792}" dt="2024-09-10T15:22:04.622" v="3" actId="1076"/>
          <ac:spMkLst>
            <pc:docMk/>
            <pc:sldMk cId="1945666238" sldId="309"/>
            <ac:spMk id="2" creationId="{58110852-D964-4E32-9D10-F707AC27C5C1}"/>
          </ac:spMkLst>
        </pc:spChg>
      </pc:sldChg>
    </pc:docChg>
  </pc:docChgLst>
  <pc:docChgLst>
    <pc:chgData name="Flores, Pamela" userId="S::pamela.flores@floridadep.gov::6362697f-7980-4aef-92a5-04715ffc10cd" providerId="AD" clId="Web-{ECE97F43-84CE-8B30-1604-16B66299AC53}"/>
    <pc:docChg chg="mod modSld">
      <pc:chgData name="Flores, Pamela" userId="S::pamela.flores@floridadep.gov::6362697f-7980-4aef-92a5-04715ffc10cd" providerId="AD" clId="Web-{ECE97F43-84CE-8B30-1604-16B66299AC53}" dt="2024-06-04T14:52:56.143" v="69"/>
      <pc:docMkLst>
        <pc:docMk/>
      </pc:docMkLst>
      <pc:sldChg chg="modSp modCm">
        <pc:chgData name="Flores, Pamela" userId="S::pamela.flores@floridadep.gov::6362697f-7980-4aef-92a5-04715ffc10cd" providerId="AD" clId="Web-{ECE97F43-84CE-8B30-1604-16B66299AC53}" dt="2024-06-04T14:52:19.220" v="67"/>
        <pc:sldMkLst>
          <pc:docMk/>
          <pc:sldMk cId="2671289016" sldId="278"/>
        </pc:sldMkLst>
        <pc:spChg chg="mod">
          <ac:chgData name="Flores, Pamela" userId="S::pamela.flores@floridadep.gov::6362697f-7980-4aef-92a5-04715ffc10cd" providerId="AD" clId="Web-{ECE97F43-84CE-8B30-1604-16B66299AC53}" dt="2024-06-04T14:48:52.247" v="29" actId="20577"/>
          <ac:spMkLst>
            <pc:docMk/>
            <pc:sldMk cId="2671289016" sldId="278"/>
            <ac:spMk id="7" creationId="{B6F30178-1174-AD49-AE26-BBEFFE40A5C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lores, Pamela" userId="S::pamela.flores@floridadep.gov::6362697f-7980-4aef-92a5-04715ffc10cd" providerId="AD" clId="Web-{ECE97F43-84CE-8B30-1604-16B66299AC53}" dt="2024-06-04T14:52:19.220" v="67"/>
              <pc2:cmMkLst xmlns:pc2="http://schemas.microsoft.com/office/powerpoint/2019/9/main/command">
                <pc:docMk/>
                <pc:sldMk cId="2671289016" sldId="278"/>
                <pc2:cmMk id="{84E07414-C7B5-441D-9C33-BBA0C2A64B40}"/>
              </pc2:cmMkLst>
            </pc226:cmChg>
          </p:ext>
        </pc:extLst>
      </pc:sldChg>
      <pc:sldChg chg="modSp">
        <pc:chgData name="Flores, Pamela" userId="S::pamela.flores@floridadep.gov::6362697f-7980-4aef-92a5-04715ffc10cd" providerId="AD" clId="Web-{ECE97F43-84CE-8B30-1604-16B66299AC53}" dt="2024-06-04T14:39:03.595" v="7" actId="20577"/>
        <pc:sldMkLst>
          <pc:docMk/>
          <pc:sldMk cId="2879564173" sldId="283"/>
        </pc:sldMkLst>
        <pc:spChg chg="mod">
          <ac:chgData name="Flores, Pamela" userId="S::pamela.flores@floridadep.gov::6362697f-7980-4aef-92a5-04715ffc10cd" providerId="AD" clId="Web-{ECE97F43-84CE-8B30-1604-16B66299AC53}" dt="2024-06-04T14:39:03.595" v="7" actId="20577"/>
          <ac:spMkLst>
            <pc:docMk/>
            <pc:sldMk cId="2879564173" sldId="283"/>
            <ac:spMk id="11" creationId="{B1DB169D-2475-3642-824C-13E842041D07}"/>
          </ac:spMkLst>
        </pc:spChg>
      </pc:sldChg>
      <pc:sldChg chg="modSp modCm">
        <pc:chgData name="Flores, Pamela" userId="S::pamela.flores@floridadep.gov::6362697f-7980-4aef-92a5-04715ffc10cd" providerId="AD" clId="Web-{ECE97F43-84CE-8B30-1604-16B66299AC53}" dt="2024-06-04T14:51:03.703" v="64" actId="20577"/>
        <pc:sldMkLst>
          <pc:docMk/>
          <pc:sldMk cId="1894220272" sldId="287"/>
        </pc:sldMkLst>
        <pc:spChg chg="mod">
          <ac:chgData name="Flores, Pamela" userId="S::pamela.flores@floridadep.gov::6362697f-7980-4aef-92a5-04715ffc10cd" providerId="AD" clId="Web-{ECE97F43-84CE-8B30-1604-16B66299AC53}" dt="2024-06-04T14:38:47.454" v="0" actId="20577"/>
          <ac:spMkLst>
            <pc:docMk/>
            <pc:sldMk cId="1894220272" sldId="287"/>
            <ac:spMk id="3" creationId="{01E53ED9-1275-EB40-AFAF-F0F0B8EBA35F}"/>
          </ac:spMkLst>
        </pc:spChg>
        <pc:spChg chg="mod">
          <ac:chgData name="Flores, Pamela" userId="S::pamela.flores@floridadep.gov::6362697f-7980-4aef-92a5-04715ffc10cd" providerId="AD" clId="Web-{ECE97F43-84CE-8B30-1604-16B66299AC53}" dt="2024-06-04T14:51:03.703" v="64" actId="20577"/>
          <ac:spMkLst>
            <pc:docMk/>
            <pc:sldMk cId="1894220272" sldId="287"/>
            <ac:spMk id="6" creationId="{F524F22D-EE29-7648-A667-BDA11D9112D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lores, Pamela" userId="S::pamela.flores@floridadep.gov::6362697f-7980-4aef-92a5-04715ffc10cd" providerId="AD" clId="Web-{ECE97F43-84CE-8B30-1604-16B66299AC53}" dt="2024-06-04T14:50:26.421" v="37"/>
              <pc2:cmMkLst xmlns:pc2="http://schemas.microsoft.com/office/powerpoint/2019/9/main/command">
                <pc:docMk/>
                <pc:sldMk cId="1894220272" sldId="287"/>
                <pc2:cmMk id="{D813B1B9-82F5-426D-A63F-5ACDAC854ACA}"/>
              </pc2:cmMkLst>
            </pc226:cmChg>
          </p:ext>
        </pc:extLst>
      </pc:sldChg>
      <pc:sldChg chg="modSp modCm">
        <pc:chgData name="Flores, Pamela" userId="S::pamela.flores@floridadep.gov::6362697f-7980-4aef-92a5-04715ffc10cd" providerId="AD" clId="Web-{ECE97F43-84CE-8B30-1604-16B66299AC53}" dt="2024-06-04T14:52:56.143" v="69"/>
        <pc:sldMkLst>
          <pc:docMk/>
          <pc:sldMk cId="1556396959" sldId="303"/>
        </pc:sldMkLst>
        <pc:spChg chg="mod">
          <ac:chgData name="Flores, Pamela" userId="S::pamela.flores@floridadep.gov::6362697f-7980-4aef-92a5-04715ffc10cd" providerId="AD" clId="Web-{ECE97F43-84CE-8B30-1604-16B66299AC53}" dt="2024-06-04T14:38:47.642" v="1" actId="20577"/>
          <ac:spMkLst>
            <pc:docMk/>
            <pc:sldMk cId="1556396959" sldId="303"/>
            <ac:spMk id="5" creationId="{7B0E7027-CFEA-47DF-BEE9-971B783CB1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lores, Pamela" userId="S::pamela.flores@floridadep.gov::6362697f-7980-4aef-92a5-04715ffc10cd" providerId="AD" clId="Web-{ECE97F43-84CE-8B30-1604-16B66299AC53}" dt="2024-06-04T14:52:56.143" v="69"/>
              <pc2:cmMkLst xmlns:pc2="http://schemas.microsoft.com/office/powerpoint/2019/9/main/command">
                <pc:docMk/>
                <pc:sldMk cId="1556396959" sldId="303"/>
                <pc2:cmMk id="{22D83AC6-F26A-422F-9B7C-CFD4AD6D0708}"/>
              </pc2:cmMkLst>
              <pc226:cmRplyChg chg="add">
                <pc226:chgData name="Flores, Pamela" userId="S::pamela.flores@floridadep.gov::6362697f-7980-4aef-92a5-04715ffc10cd" providerId="AD" clId="Web-{ECE97F43-84CE-8B30-1604-16B66299AC53}" dt="2024-06-04T14:52:54.456" v="68"/>
                <pc2:cmRplyMkLst xmlns:pc2="http://schemas.microsoft.com/office/powerpoint/2019/9/main/command">
                  <pc:docMk/>
                  <pc:sldMk cId="1556396959" sldId="303"/>
                  <pc2:cmMk id="{22D83AC6-F26A-422F-9B7C-CFD4AD6D0708}"/>
                  <pc2:cmRplyMk id="{808A5C9D-4F4D-45BF-B510-FA0ADFD5DCF9}"/>
                </pc2:cmRplyMkLst>
              </pc226:cmRplyChg>
            </pc226:cmChg>
          </p:ext>
        </pc:extLst>
      </pc:sldChg>
      <pc:sldChg chg="modSp">
        <pc:chgData name="Flores, Pamela" userId="S::pamela.flores@floridadep.gov::6362697f-7980-4aef-92a5-04715ffc10cd" providerId="AD" clId="Web-{ECE97F43-84CE-8B30-1604-16B66299AC53}" dt="2024-06-04T14:49:35.092" v="33" actId="20577"/>
        <pc:sldMkLst>
          <pc:docMk/>
          <pc:sldMk cId="1945666238" sldId="309"/>
        </pc:sldMkLst>
        <pc:spChg chg="mod">
          <ac:chgData name="Flores, Pamela" userId="S::pamela.flores@floridadep.gov::6362697f-7980-4aef-92a5-04715ffc10cd" providerId="AD" clId="Web-{ECE97F43-84CE-8B30-1604-16B66299AC53}" dt="2024-06-04T14:49:35.092" v="33" actId="20577"/>
          <ac:spMkLst>
            <pc:docMk/>
            <pc:sldMk cId="1945666238" sldId="309"/>
            <ac:spMk id="2" creationId="{58110852-D964-4E32-9D10-F707AC27C5C1}"/>
          </ac:spMkLst>
        </pc:spChg>
      </pc:sldChg>
      <pc:sldChg chg="modSp modCm">
        <pc:chgData name="Flores, Pamela" userId="S::pamela.flores@floridadep.gov::6362697f-7980-4aef-92a5-04715ffc10cd" providerId="AD" clId="Web-{ECE97F43-84CE-8B30-1604-16B66299AC53}" dt="2024-06-04T14:52:12.533" v="66"/>
        <pc:sldMkLst>
          <pc:docMk/>
          <pc:sldMk cId="2943044111" sldId="327"/>
        </pc:sldMkLst>
        <pc:spChg chg="mod">
          <ac:chgData name="Flores, Pamela" userId="S::pamela.flores@floridadep.gov::6362697f-7980-4aef-92a5-04715ffc10cd" providerId="AD" clId="Web-{ECE97F43-84CE-8B30-1604-16B66299AC53}" dt="2024-06-04T14:39:01.423" v="5" actId="20577"/>
          <ac:spMkLst>
            <pc:docMk/>
            <pc:sldMk cId="2943044111" sldId="327"/>
            <ac:spMk id="5" creationId="{14FD24D8-D02F-9B86-73DF-97B42343A59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lores, Pamela" userId="S::pamela.flores@floridadep.gov::6362697f-7980-4aef-92a5-04715ffc10cd" providerId="AD" clId="Web-{ECE97F43-84CE-8B30-1604-16B66299AC53}" dt="2024-06-04T14:52:12.533" v="66"/>
              <pc2:cmMkLst xmlns:pc2="http://schemas.microsoft.com/office/powerpoint/2019/9/main/command">
                <pc:docMk/>
                <pc:sldMk cId="2943044111" sldId="327"/>
                <pc2:cmMk id="{B09894E7-645D-4AA5-8FAB-CE2E7DDABFF9}"/>
              </pc2:cmMkLst>
              <pc226:cmRplyChg chg="add">
                <pc226:chgData name="Flores, Pamela" userId="S::pamela.flores@floridadep.gov::6362697f-7980-4aef-92a5-04715ffc10cd" providerId="AD" clId="Web-{ECE97F43-84CE-8B30-1604-16B66299AC53}" dt="2024-06-04T14:52:12.533" v="66"/>
                <pc2:cmRplyMkLst xmlns:pc2="http://schemas.microsoft.com/office/powerpoint/2019/9/main/command">
                  <pc:docMk/>
                  <pc:sldMk cId="2943044111" sldId="327"/>
                  <pc2:cmMk id="{B09894E7-645D-4AA5-8FAB-CE2E7DDABFF9}"/>
                  <pc2:cmRplyMk id="{1062D771-6134-4995-92CD-6624F40ADBC4}"/>
                </pc2:cmRplyMkLst>
              </pc226:cmRplyChg>
            </pc226:cmChg>
          </p:ext>
        </pc:extLst>
      </pc:sldChg>
      <pc:sldChg chg="modSp">
        <pc:chgData name="Flores, Pamela" userId="S::pamela.flores@floridadep.gov::6362697f-7980-4aef-92a5-04715ffc10cd" providerId="AD" clId="Web-{ECE97F43-84CE-8B30-1604-16B66299AC53}" dt="2024-06-04T14:38:51.220" v="2" actId="20577"/>
        <pc:sldMkLst>
          <pc:docMk/>
          <pc:sldMk cId="1011365226" sldId="328"/>
        </pc:sldMkLst>
        <pc:spChg chg="mod">
          <ac:chgData name="Flores, Pamela" userId="S::pamela.flores@floridadep.gov::6362697f-7980-4aef-92a5-04715ffc10cd" providerId="AD" clId="Web-{ECE97F43-84CE-8B30-1604-16B66299AC53}" dt="2024-06-04T14:38:51.220" v="2" actId="20577"/>
          <ac:spMkLst>
            <pc:docMk/>
            <pc:sldMk cId="1011365226" sldId="328"/>
            <ac:spMk id="3" creationId="{01E53ED9-1275-EB40-AFAF-F0F0B8EBA35F}"/>
          </ac:spMkLst>
        </pc:spChg>
      </pc:sldChg>
      <pc:sldChg chg="modSp">
        <pc:chgData name="Flores, Pamela" userId="S::pamela.flores@floridadep.gov::6362697f-7980-4aef-92a5-04715ffc10cd" providerId="AD" clId="Web-{ECE97F43-84CE-8B30-1604-16B66299AC53}" dt="2024-06-04T14:38:58.001" v="4" actId="20577"/>
        <pc:sldMkLst>
          <pc:docMk/>
          <pc:sldMk cId="3358364293" sldId="329"/>
        </pc:sldMkLst>
        <pc:spChg chg="mod">
          <ac:chgData name="Flores, Pamela" userId="S::pamela.flores@floridadep.gov::6362697f-7980-4aef-92a5-04715ffc10cd" providerId="AD" clId="Web-{ECE97F43-84CE-8B30-1604-16B66299AC53}" dt="2024-06-04T14:38:58.001" v="4" actId="20577"/>
          <ac:spMkLst>
            <pc:docMk/>
            <pc:sldMk cId="3358364293" sldId="329"/>
            <ac:spMk id="3" creationId="{01E53ED9-1275-EB40-AFAF-F0F0B8EBA35F}"/>
          </ac:spMkLst>
        </pc:spChg>
      </pc:sldChg>
      <pc:sldChg chg="modSp">
        <pc:chgData name="Flores, Pamela" userId="S::pamela.flores@floridadep.gov::6362697f-7980-4aef-92a5-04715ffc10cd" providerId="AD" clId="Web-{ECE97F43-84CE-8B30-1604-16B66299AC53}" dt="2024-06-04T14:50:07.358" v="36" actId="20577"/>
        <pc:sldMkLst>
          <pc:docMk/>
          <pc:sldMk cId="2948607139" sldId="330"/>
        </pc:sldMkLst>
        <pc:spChg chg="mod">
          <ac:chgData name="Flores, Pamela" userId="S::pamela.flores@floridadep.gov::6362697f-7980-4aef-92a5-04715ffc10cd" providerId="AD" clId="Web-{ECE97F43-84CE-8B30-1604-16B66299AC53}" dt="2024-06-04T14:50:07.358" v="36" actId="20577"/>
          <ac:spMkLst>
            <pc:docMk/>
            <pc:sldMk cId="2948607139" sldId="330"/>
            <ac:spMk id="4" creationId="{FB3546A8-F005-49DC-A84E-9062A90BF750}"/>
          </ac:spMkLst>
        </pc:spChg>
      </pc:sldChg>
      <pc:sldChg chg="modSp">
        <pc:chgData name="Flores, Pamela" userId="S::pamela.flores@floridadep.gov::6362697f-7980-4aef-92a5-04715ffc10cd" providerId="AD" clId="Web-{ECE97F43-84CE-8B30-1604-16B66299AC53}" dt="2024-06-04T14:39:02.501" v="6" actId="20577"/>
        <pc:sldMkLst>
          <pc:docMk/>
          <pc:sldMk cId="1086916553" sldId="334"/>
        </pc:sldMkLst>
        <pc:spChg chg="mod">
          <ac:chgData name="Flores, Pamela" userId="S::pamela.flores@floridadep.gov::6362697f-7980-4aef-92a5-04715ffc10cd" providerId="AD" clId="Web-{ECE97F43-84CE-8B30-1604-16B66299AC53}" dt="2024-06-04T14:39:02.501" v="6" actId="20577"/>
          <ac:spMkLst>
            <pc:docMk/>
            <pc:sldMk cId="1086916553" sldId="334"/>
            <ac:spMk id="4" creationId="{93C15806-95C2-F933-0F79-84AF7EEC7B5A}"/>
          </ac:spMkLst>
        </pc:spChg>
      </pc:sldChg>
    </pc:docChg>
  </pc:docChgLst>
  <pc:docChgLst>
    <pc:chgData name="Albright, James" userId="c9b136a3-1fe7-4920-aa7d-7ce7cad614b1" providerId="ADAL" clId="{569043E7-04A8-47F8-BBA9-6046E7186410}"/>
    <pc:docChg chg="undo custSel addSld delSld modSld sldOrd">
      <pc:chgData name="Albright, James" userId="c9b136a3-1fe7-4920-aa7d-7ce7cad614b1" providerId="ADAL" clId="{569043E7-04A8-47F8-BBA9-6046E7186410}" dt="2024-09-11T16:40:55.956" v="2841" actId="1076"/>
      <pc:docMkLst>
        <pc:docMk/>
      </pc:docMkLst>
      <pc:sldChg chg="addSp delSp modSp mod">
        <pc:chgData name="Albright, James" userId="c9b136a3-1fe7-4920-aa7d-7ce7cad614b1" providerId="ADAL" clId="{569043E7-04A8-47F8-BBA9-6046E7186410}" dt="2024-09-10T19:11:10.547" v="1005" actId="255"/>
        <pc:sldMkLst>
          <pc:docMk/>
          <pc:sldMk cId="529762672" sldId="284"/>
        </pc:sldMkLst>
        <pc:spChg chg="mod">
          <ac:chgData name="Albright, James" userId="c9b136a3-1fe7-4920-aa7d-7ce7cad614b1" providerId="ADAL" clId="{569043E7-04A8-47F8-BBA9-6046E7186410}" dt="2024-09-10T19:11:10.547" v="1005" actId="255"/>
          <ac:spMkLst>
            <pc:docMk/>
            <pc:sldMk cId="529762672" sldId="284"/>
            <ac:spMk id="3" creationId="{9E46BB1A-E78A-F240-8548-0FFE0DFE061C}"/>
          </ac:spMkLst>
        </pc:spChg>
        <pc:picChg chg="add del mod">
          <ac:chgData name="Albright, James" userId="c9b136a3-1fe7-4920-aa7d-7ce7cad614b1" providerId="ADAL" clId="{569043E7-04A8-47F8-BBA9-6046E7186410}" dt="2024-09-10T18:50:31.573" v="789" actId="478"/>
          <ac:picMkLst>
            <pc:docMk/>
            <pc:sldMk cId="529762672" sldId="284"/>
            <ac:picMk id="2" creationId="{0132F71A-B7FC-D6CC-F834-CF2C592DE1FB}"/>
          </ac:picMkLst>
        </pc:picChg>
      </pc:sldChg>
      <pc:sldChg chg="modSp mod">
        <pc:chgData name="Albright, James" userId="c9b136a3-1fe7-4920-aa7d-7ce7cad614b1" providerId="ADAL" clId="{569043E7-04A8-47F8-BBA9-6046E7186410}" dt="2024-09-10T19:55:37.436" v="2710" actId="20577"/>
        <pc:sldMkLst>
          <pc:docMk/>
          <pc:sldMk cId="1894220272" sldId="287"/>
        </pc:sldMkLst>
        <pc:spChg chg="mod">
          <ac:chgData name="Albright, James" userId="c9b136a3-1fe7-4920-aa7d-7ce7cad614b1" providerId="ADAL" clId="{569043E7-04A8-47F8-BBA9-6046E7186410}" dt="2024-09-10T19:55:37.436" v="2710" actId="20577"/>
          <ac:spMkLst>
            <pc:docMk/>
            <pc:sldMk cId="1894220272" sldId="287"/>
            <ac:spMk id="6" creationId="{F524F22D-EE29-7648-A667-BDA11D9112D3}"/>
          </ac:spMkLst>
        </pc:spChg>
      </pc:sldChg>
      <pc:sldChg chg="addSp delSp modSp mod modAnim">
        <pc:chgData name="Albright, James" userId="c9b136a3-1fe7-4920-aa7d-7ce7cad614b1" providerId="ADAL" clId="{569043E7-04A8-47F8-BBA9-6046E7186410}" dt="2024-09-10T19:48:23.084" v="2633" actId="1076"/>
        <pc:sldMkLst>
          <pc:docMk/>
          <pc:sldMk cId="2943044111" sldId="327"/>
        </pc:sldMkLst>
        <pc:spChg chg="mod">
          <ac:chgData name="Albright, James" userId="c9b136a3-1fe7-4920-aa7d-7ce7cad614b1" providerId="ADAL" clId="{569043E7-04A8-47F8-BBA9-6046E7186410}" dt="2024-09-10T19:48:23.084" v="2633" actId="1076"/>
          <ac:spMkLst>
            <pc:docMk/>
            <pc:sldMk cId="2943044111" sldId="327"/>
            <ac:spMk id="4" creationId="{0F0F632C-FAA4-2241-977E-F5692DB05991}"/>
          </ac:spMkLst>
        </pc:spChg>
        <pc:spChg chg="add del">
          <ac:chgData name="Albright, James" userId="c9b136a3-1fe7-4920-aa7d-7ce7cad614b1" providerId="ADAL" clId="{569043E7-04A8-47F8-BBA9-6046E7186410}" dt="2024-09-10T19:07:00.587" v="950" actId="22"/>
          <ac:spMkLst>
            <pc:docMk/>
            <pc:sldMk cId="2943044111" sldId="327"/>
            <ac:spMk id="6" creationId="{08563BFD-62A8-06A2-3A7D-36627E88048D}"/>
          </ac:spMkLst>
        </pc:spChg>
        <pc:picChg chg="add del">
          <ac:chgData name="Albright, James" userId="c9b136a3-1fe7-4920-aa7d-7ce7cad614b1" providerId="ADAL" clId="{569043E7-04A8-47F8-BBA9-6046E7186410}" dt="2024-09-10T19:47:00.142" v="2627" actId="478"/>
          <ac:picMkLst>
            <pc:docMk/>
            <pc:sldMk cId="2943044111" sldId="327"/>
            <ac:picMk id="2" creationId="{71B758C9-47CA-4DBF-87D4-3609337FEBD1}"/>
          </ac:picMkLst>
        </pc:picChg>
        <pc:picChg chg="add mod">
          <ac:chgData name="Albright, James" userId="c9b136a3-1fe7-4920-aa7d-7ce7cad614b1" providerId="ADAL" clId="{569043E7-04A8-47F8-BBA9-6046E7186410}" dt="2024-09-10T19:48:17.762" v="2632" actId="14100"/>
          <ac:picMkLst>
            <pc:docMk/>
            <pc:sldMk cId="2943044111" sldId="327"/>
            <ac:picMk id="7" creationId="{D2336D08-2422-8D0D-3BF0-1E6AB0A5131E}"/>
          </ac:picMkLst>
        </pc:picChg>
      </pc:sldChg>
      <pc:sldChg chg="modSp mod">
        <pc:chgData name="Albright, James" userId="c9b136a3-1fe7-4920-aa7d-7ce7cad614b1" providerId="ADAL" clId="{569043E7-04A8-47F8-BBA9-6046E7186410}" dt="2024-09-10T19:57:15.440" v="2787" actId="20577"/>
        <pc:sldMkLst>
          <pc:docMk/>
          <pc:sldMk cId="2948607139" sldId="330"/>
        </pc:sldMkLst>
        <pc:spChg chg="mod">
          <ac:chgData name="Albright, James" userId="c9b136a3-1fe7-4920-aa7d-7ce7cad614b1" providerId="ADAL" clId="{569043E7-04A8-47F8-BBA9-6046E7186410}" dt="2024-09-10T19:57:15.440" v="2787" actId="20577"/>
          <ac:spMkLst>
            <pc:docMk/>
            <pc:sldMk cId="2948607139" sldId="330"/>
            <ac:spMk id="4" creationId="{FB3546A8-F005-49DC-A84E-9062A90BF750}"/>
          </ac:spMkLst>
        </pc:spChg>
      </pc:sldChg>
      <pc:sldChg chg="modSp mod">
        <pc:chgData name="Albright, James" userId="c9b136a3-1fe7-4920-aa7d-7ce7cad614b1" providerId="ADAL" clId="{569043E7-04A8-47F8-BBA9-6046E7186410}" dt="2024-09-10T19:19:49.422" v="1621" actId="115"/>
        <pc:sldMkLst>
          <pc:docMk/>
          <pc:sldMk cId="4060894787" sldId="331"/>
        </pc:sldMkLst>
        <pc:spChg chg="mod">
          <ac:chgData name="Albright, James" userId="c9b136a3-1fe7-4920-aa7d-7ce7cad614b1" providerId="ADAL" clId="{569043E7-04A8-47F8-BBA9-6046E7186410}" dt="2024-09-10T19:19:49.422" v="1621" actId="115"/>
          <ac:spMkLst>
            <pc:docMk/>
            <pc:sldMk cId="4060894787" sldId="331"/>
            <ac:spMk id="4" creationId="{FB3546A8-F005-49DC-A84E-9062A90BF750}"/>
          </ac:spMkLst>
        </pc:spChg>
      </pc:sldChg>
      <pc:sldChg chg="modSp mod">
        <pc:chgData name="Albright, James" userId="c9b136a3-1fe7-4920-aa7d-7ce7cad614b1" providerId="ADAL" clId="{569043E7-04A8-47F8-BBA9-6046E7186410}" dt="2024-09-09T13:17:07.988" v="505" actId="20577"/>
        <pc:sldMkLst>
          <pc:docMk/>
          <pc:sldMk cId="1086916553" sldId="334"/>
        </pc:sldMkLst>
        <pc:spChg chg="mod">
          <ac:chgData name="Albright, James" userId="c9b136a3-1fe7-4920-aa7d-7ce7cad614b1" providerId="ADAL" clId="{569043E7-04A8-47F8-BBA9-6046E7186410}" dt="2024-09-09T13:17:07.988" v="505" actId="20577"/>
          <ac:spMkLst>
            <pc:docMk/>
            <pc:sldMk cId="1086916553" sldId="334"/>
            <ac:spMk id="3" creationId="{9E46BB1A-E78A-F240-8548-0FFE0DFE061C}"/>
          </ac:spMkLst>
        </pc:spChg>
      </pc:sldChg>
      <pc:sldChg chg="modSp mod">
        <pc:chgData name="Albright, James" userId="c9b136a3-1fe7-4920-aa7d-7ce7cad614b1" providerId="ADAL" clId="{569043E7-04A8-47F8-BBA9-6046E7186410}" dt="2024-09-10T19:58:08.302" v="2822" actId="20577"/>
        <pc:sldMkLst>
          <pc:docMk/>
          <pc:sldMk cId="1620233811" sldId="336"/>
        </pc:sldMkLst>
        <pc:spChg chg="mod">
          <ac:chgData name="Albright, James" userId="c9b136a3-1fe7-4920-aa7d-7ce7cad614b1" providerId="ADAL" clId="{569043E7-04A8-47F8-BBA9-6046E7186410}" dt="2024-09-10T19:58:08.302" v="2822" actId="20577"/>
          <ac:spMkLst>
            <pc:docMk/>
            <pc:sldMk cId="1620233811" sldId="336"/>
            <ac:spMk id="4" creationId="{FB3546A8-F005-49DC-A84E-9062A90BF750}"/>
          </ac:spMkLst>
        </pc:spChg>
      </pc:sldChg>
      <pc:sldChg chg="modSp mod">
        <pc:chgData name="Albright, James" userId="c9b136a3-1fe7-4920-aa7d-7ce7cad614b1" providerId="ADAL" clId="{569043E7-04A8-47F8-BBA9-6046E7186410}" dt="2024-09-10T19:58:50.475" v="2840" actId="20577"/>
        <pc:sldMkLst>
          <pc:docMk/>
          <pc:sldMk cId="3929637915" sldId="337"/>
        </pc:sldMkLst>
        <pc:spChg chg="mod">
          <ac:chgData name="Albright, James" userId="c9b136a3-1fe7-4920-aa7d-7ce7cad614b1" providerId="ADAL" clId="{569043E7-04A8-47F8-BBA9-6046E7186410}" dt="2024-09-10T19:58:50.475" v="2840" actId="20577"/>
          <ac:spMkLst>
            <pc:docMk/>
            <pc:sldMk cId="3929637915" sldId="337"/>
            <ac:spMk id="4" creationId="{FB3546A8-F005-49DC-A84E-9062A90BF750}"/>
          </ac:spMkLst>
        </pc:spChg>
      </pc:sldChg>
      <pc:sldChg chg="addSp modSp add mod">
        <pc:chgData name="Albright, James" userId="c9b136a3-1fe7-4920-aa7d-7ce7cad614b1" providerId="ADAL" clId="{569043E7-04A8-47F8-BBA9-6046E7186410}" dt="2024-09-10T18:52:57.390" v="886" actId="1076"/>
        <pc:sldMkLst>
          <pc:docMk/>
          <pc:sldMk cId="2910616128" sldId="338"/>
        </pc:sldMkLst>
        <pc:spChg chg="mod">
          <ac:chgData name="Albright, James" userId="c9b136a3-1fe7-4920-aa7d-7ce7cad614b1" providerId="ADAL" clId="{569043E7-04A8-47F8-BBA9-6046E7186410}" dt="2024-09-10T18:52:57.390" v="886" actId="1076"/>
          <ac:spMkLst>
            <pc:docMk/>
            <pc:sldMk cId="2910616128" sldId="338"/>
            <ac:spMk id="3" creationId="{9E46BB1A-E78A-F240-8548-0FFE0DFE061C}"/>
          </ac:spMkLst>
        </pc:spChg>
        <pc:spChg chg="mod">
          <ac:chgData name="Albright, James" userId="c9b136a3-1fe7-4920-aa7d-7ce7cad614b1" providerId="ADAL" clId="{569043E7-04A8-47F8-BBA9-6046E7186410}" dt="2024-09-10T18:51:06.027" v="866" actId="20577"/>
          <ac:spMkLst>
            <pc:docMk/>
            <pc:sldMk cId="2910616128" sldId="338"/>
            <ac:spMk id="4" creationId="{93C15806-95C2-F933-0F79-84AF7EEC7B5A}"/>
          </ac:spMkLst>
        </pc:spChg>
        <pc:picChg chg="add mod">
          <ac:chgData name="Albright, James" userId="c9b136a3-1fe7-4920-aa7d-7ce7cad614b1" providerId="ADAL" clId="{569043E7-04A8-47F8-BBA9-6046E7186410}" dt="2024-09-10T18:52:53.326" v="885" actId="1076"/>
          <ac:picMkLst>
            <pc:docMk/>
            <pc:sldMk cId="2910616128" sldId="338"/>
            <ac:picMk id="2" creationId="{EE3944AB-71B2-6A97-060C-090A8682AAFB}"/>
          </ac:picMkLst>
        </pc:picChg>
        <pc:picChg chg="add mod">
          <ac:chgData name="Albright, James" userId="c9b136a3-1fe7-4920-aa7d-7ce7cad614b1" providerId="ADAL" clId="{569043E7-04A8-47F8-BBA9-6046E7186410}" dt="2024-09-10T18:52:48.845" v="884" actId="1076"/>
          <ac:picMkLst>
            <pc:docMk/>
            <pc:sldMk cId="2910616128" sldId="338"/>
            <ac:picMk id="5" creationId="{CE716CDC-6E0B-A23C-8581-AEFB5DA96DD9}"/>
          </ac:picMkLst>
        </pc:picChg>
      </pc:sldChg>
      <pc:sldChg chg="add del">
        <pc:chgData name="Albright, James" userId="c9b136a3-1fe7-4920-aa7d-7ce7cad614b1" providerId="ADAL" clId="{569043E7-04A8-47F8-BBA9-6046E7186410}" dt="2024-09-10T19:09:13.310" v="952"/>
        <pc:sldMkLst>
          <pc:docMk/>
          <pc:sldMk cId="2114116571" sldId="339"/>
        </pc:sldMkLst>
      </pc:sldChg>
      <pc:sldChg chg="add del">
        <pc:chgData name="Albright, James" userId="c9b136a3-1fe7-4920-aa7d-7ce7cad614b1" providerId="ADAL" clId="{569043E7-04A8-47F8-BBA9-6046E7186410}" dt="2024-09-10T18:51:22.279" v="872"/>
        <pc:sldMkLst>
          <pc:docMk/>
          <pc:sldMk cId="3163264543" sldId="339"/>
        </pc:sldMkLst>
      </pc:sldChg>
      <pc:sldChg chg="modSp add mod ord">
        <pc:chgData name="Albright, James" userId="c9b136a3-1fe7-4920-aa7d-7ce7cad614b1" providerId="ADAL" clId="{569043E7-04A8-47F8-BBA9-6046E7186410}" dt="2024-09-11T16:40:55.956" v="2841" actId="1076"/>
        <pc:sldMkLst>
          <pc:docMk/>
          <pc:sldMk cId="3557257289" sldId="339"/>
        </pc:sldMkLst>
        <pc:spChg chg="mod">
          <ac:chgData name="Albright, James" userId="c9b136a3-1fe7-4920-aa7d-7ce7cad614b1" providerId="ADAL" clId="{569043E7-04A8-47F8-BBA9-6046E7186410}" dt="2024-09-11T16:40:55.956" v="2841" actId="1076"/>
          <ac:spMkLst>
            <pc:docMk/>
            <pc:sldMk cId="3557257289" sldId="339"/>
            <ac:spMk id="3" creationId="{9E46BB1A-E78A-F240-8548-0FFE0DFE061C}"/>
          </ac:spMkLst>
        </pc:spChg>
        <pc:spChg chg="mod">
          <ac:chgData name="Albright, James" userId="c9b136a3-1fe7-4920-aa7d-7ce7cad614b1" providerId="ADAL" clId="{569043E7-04A8-47F8-BBA9-6046E7186410}" dt="2024-09-10T19:12:44.931" v="1057" actId="20577"/>
          <ac:spMkLst>
            <pc:docMk/>
            <pc:sldMk cId="3557257289" sldId="339"/>
            <ac:spMk id="4" creationId="{93C15806-95C2-F933-0F79-84AF7EEC7B5A}"/>
          </ac:spMkLst>
        </pc:spChg>
      </pc:sldChg>
      <pc:sldChg chg="modSp add mod">
        <pc:chgData name="Albright, James" userId="c9b136a3-1fe7-4920-aa7d-7ce7cad614b1" providerId="ADAL" clId="{569043E7-04A8-47F8-BBA9-6046E7186410}" dt="2024-09-10T19:30:10.358" v="2620" actId="255"/>
        <pc:sldMkLst>
          <pc:docMk/>
          <pc:sldMk cId="4272409016" sldId="340"/>
        </pc:sldMkLst>
        <pc:spChg chg="mod">
          <ac:chgData name="Albright, James" userId="c9b136a3-1fe7-4920-aa7d-7ce7cad614b1" providerId="ADAL" clId="{569043E7-04A8-47F8-BBA9-6046E7186410}" dt="2024-09-10T19:30:10.358" v="2620" actId="255"/>
          <ac:spMkLst>
            <pc:docMk/>
            <pc:sldMk cId="4272409016" sldId="340"/>
            <ac:spMk id="4" creationId="{FB3546A8-F005-49DC-A84E-9062A90BF750}"/>
          </ac:spMkLst>
        </pc:spChg>
      </pc:sldChg>
    </pc:docChg>
  </pc:docChgLst>
  <pc:docChgLst>
    <pc:chgData name="Prescott, Ann" userId="2f81db86-c63a-4a1a-900a-cafe892a0016" providerId="ADAL" clId="{FBDBB8EF-08DD-4307-BDE2-4CF76A50FEFD}"/>
    <pc:docChg chg="modSld">
      <pc:chgData name="Prescott, Ann" userId="2f81db86-c63a-4a1a-900a-cafe892a0016" providerId="ADAL" clId="{FBDBB8EF-08DD-4307-BDE2-4CF76A50FEFD}" dt="2024-05-23T20:10:25.239" v="16" actId="6549"/>
      <pc:docMkLst>
        <pc:docMk/>
      </pc:docMkLst>
      <pc:sldChg chg="addCm modCm">
        <pc:chgData name="Prescott, Ann" userId="2f81db86-c63a-4a1a-900a-cafe892a0016" providerId="ADAL" clId="{FBDBB8EF-08DD-4307-BDE2-4CF76A50FEFD}" dt="2024-05-23T20:06:14.431" v="1"/>
        <pc:sldMkLst>
          <pc:docMk/>
          <pc:sldMk cId="1945666238" sldId="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rescott, Ann" userId="2f81db86-c63a-4a1a-900a-cafe892a0016" providerId="ADAL" clId="{FBDBB8EF-08DD-4307-BDE2-4CF76A50FEFD}" dt="2024-05-23T20:06:14.431" v="1"/>
              <pc2:cmMkLst xmlns:pc2="http://schemas.microsoft.com/office/powerpoint/2019/9/main/command">
                <pc:docMk/>
                <pc:sldMk cId="1945666238" sldId="309"/>
                <pc2:cmMk id="{AACEE28A-B3E4-49AD-BCEB-7B78D13F31DE}"/>
              </pc2:cmMkLst>
            </pc226:cmChg>
          </p:ext>
        </pc:extLst>
      </pc:sldChg>
      <pc:sldChg chg="modSp mod">
        <pc:chgData name="Prescott, Ann" userId="2f81db86-c63a-4a1a-900a-cafe892a0016" providerId="ADAL" clId="{FBDBB8EF-08DD-4307-BDE2-4CF76A50FEFD}" dt="2024-05-23T20:10:25.239" v="16" actId="6549"/>
        <pc:sldMkLst>
          <pc:docMk/>
          <pc:sldMk cId="1086916553" sldId="334"/>
        </pc:sldMkLst>
        <pc:spChg chg="mod">
          <ac:chgData name="Prescott, Ann" userId="2f81db86-c63a-4a1a-900a-cafe892a0016" providerId="ADAL" clId="{FBDBB8EF-08DD-4307-BDE2-4CF76A50FEFD}" dt="2024-05-23T20:10:25.239" v="16" actId="6549"/>
          <ac:spMkLst>
            <pc:docMk/>
            <pc:sldMk cId="1086916553" sldId="334"/>
            <ac:spMk id="3" creationId="{9E46BB1A-E78A-F240-8548-0FFE0DFE06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81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9217E1-CC21-FA4D-A15D-1D550201515D}"/>
              </a:ext>
            </a:extLst>
          </p:cNvPr>
          <p:cNvSpPr/>
          <p:nvPr userDrawn="1"/>
        </p:nvSpPr>
        <p:spPr>
          <a:xfrm>
            <a:off x="137459" y="1370438"/>
            <a:ext cx="11893176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7769C0-3006-DC48-B84B-7DC6B10DA2FA}"/>
              </a:ext>
            </a:extLst>
          </p:cNvPr>
          <p:cNvSpPr/>
          <p:nvPr userDrawn="1"/>
        </p:nvSpPr>
        <p:spPr>
          <a:xfrm>
            <a:off x="173319" y="3341930"/>
            <a:ext cx="11803528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30B274-329C-EF4D-868F-4623C6BA847F}"/>
              </a:ext>
            </a:extLst>
          </p:cNvPr>
          <p:cNvSpPr/>
          <p:nvPr userDrawn="1"/>
        </p:nvSpPr>
        <p:spPr>
          <a:xfrm>
            <a:off x="153712" y="3381192"/>
            <a:ext cx="3850522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7B701-CFD9-CB44-93C6-4F6A73F0DB4F}"/>
              </a:ext>
            </a:extLst>
          </p:cNvPr>
          <p:cNvSpPr/>
          <p:nvPr userDrawn="1"/>
        </p:nvSpPr>
        <p:spPr>
          <a:xfrm>
            <a:off x="4171395" y="3381192"/>
            <a:ext cx="3850522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D802A-46C2-B14C-91A0-E4ABBD36FB87}"/>
              </a:ext>
            </a:extLst>
          </p:cNvPr>
          <p:cNvSpPr/>
          <p:nvPr userDrawn="1"/>
        </p:nvSpPr>
        <p:spPr>
          <a:xfrm>
            <a:off x="8189079" y="3381192"/>
            <a:ext cx="3850522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E8B0C-6BEC-4B4C-8217-B267D4F6CF29}"/>
              </a:ext>
            </a:extLst>
          </p:cNvPr>
          <p:cNvSpPr/>
          <p:nvPr userDrawn="1"/>
        </p:nvSpPr>
        <p:spPr>
          <a:xfrm>
            <a:off x="153056" y="1385051"/>
            <a:ext cx="3850522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FF991A-5033-4C41-8B46-C03CBDE58012}"/>
              </a:ext>
            </a:extLst>
          </p:cNvPr>
          <p:cNvSpPr/>
          <p:nvPr userDrawn="1"/>
        </p:nvSpPr>
        <p:spPr>
          <a:xfrm>
            <a:off x="4170739" y="1385051"/>
            <a:ext cx="3850522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6BBC39-2CAC-6B48-98F0-23F0863D4E6C}"/>
              </a:ext>
            </a:extLst>
          </p:cNvPr>
          <p:cNvSpPr/>
          <p:nvPr userDrawn="1"/>
        </p:nvSpPr>
        <p:spPr>
          <a:xfrm>
            <a:off x="8188423" y="1385051"/>
            <a:ext cx="3850522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027388-62EA-DE48-A209-EF7CA10057E9}"/>
              </a:ext>
            </a:extLst>
          </p:cNvPr>
          <p:cNvSpPr/>
          <p:nvPr userDrawn="1"/>
        </p:nvSpPr>
        <p:spPr>
          <a:xfrm>
            <a:off x="135778" y="1386289"/>
            <a:ext cx="3652269" cy="5332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A2B29-94DF-0649-9733-289A181C212E}"/>
              </a:ext>
            </a:extLst>
          </p:cNvPr>
          <p:cNvSpPr/>
          <p:nvPr userDrawn="1"/>
        </p:nvSpPr>
        <p:spPr>
          <a:xfrm>
            <a:off x="3947139" y="1386290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608DD6-E8B7-4A47-ACD0-151608AB1471}"/>
              </a:ext>
            </a:extLst>
          </p:cNvPr>
          <p:cNvSpPr/>
          <p:nvPr userDrawn="1"/>
        </p:nvSpPr>
        <p:spPr>
          <a:xfrm>
            <a:off x="4580635" y="1386290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CCD815-AA26-3049-BBF7-DF2314AA9440}"/>
              </a:ext>
            </a:extLst>
          </p:cNvPr>
          <p:cNvSpPr/>
          <p:nvPr userDrawn="1"/>
        </p:nvSpPr>
        <p:spPr>
          <a:xfrm>
            <a:off x="8380044" y="1386290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31449A-2FA3-CD40-AC84-157BCEA8956B}"/>
              </a:ext>
            </a:extLst>
          </p:cNvPr>
          <p:cNvSpPr/>
          <p:nvPr userDrawn="1"/>
        </p:nvSpPr>
        <p:spPr>
          <a:xfrm>
            <a:off x="4269866" y="4143948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180D1-075E-7A48-B05C-8F132026964C}"/>
              </a:ext>
            </a:extLst>
          </p:cNvPr>
          <p:cNvSpPr/>
          <p:nvPr userDrawn="1"/>
        </p:nvSpPr>
        <p:spPr>
          <a:xfrm>
            <a:off x="4273824" y="1434097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7B1F9-9792-E348-8054-5F3B10DB3A02}"/>
              </a:ext>
            </a:extLst>
          </p:cNvPr>
          <p:cNvSpPr/>
          <p:nvPr userDrawn="1"/>
        </p:nvSpPr>
        <p:spPr>
          <a:xfrm>
            <a:off x="8176848" y="4143948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97E83-2A90-6240-B51D-82E521BCBA1B}"/>
              </a:ext>
            </a:extLst>
          </p:cNvPr>
          <p:cNvSpPr/>
          <p:nvPr userDrawn="1"/>
        </p:nvSpPr>
        <p:spPr>
          <a:xfrm>
            <a:off x="8176848" y="1434097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971B-C0DF-7B41-99FA-6ADC4367C5AA}"/>
              </a:ext>
            </a:extLst>
          </p:cNvPr>
          <p:cNvSpPr/>
          <p:nvPr userDrawn="1"/>
        </p:nvSpPr>
        <p:spPr>
          <a:xfrm>
            <a:off x="362884" y="4143948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D10D5-9907-3244-8DCD-B29754C4C87E}"/>
              </a:ext>
            </a:extLst>
          </p:cNvPr>
          <p:cNvSpPr/>
          <p:nvPr userDrawn="1"/>
        </p:nvSpPr>
        <p:spPr>
          <a:xfrm>
            <a:off x="362884" y="1434097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19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D74B4F-0AF2-544C-BBE1-F3D728C735D5}"/>
              </a:ext>
            </a:extLst>
          </p:cNvPr>
          <p:cNvSpPr/>
          <p:nvPr userDrawn="1"/>
        </p:nvSpPr>
        <p:spPr>
          <a:xfrm>
            <a:off x="488389" y="1386289"/>
            <a:ext cx="3652269" cy="5332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DC2A0-26E5-0843-A769-6B80E0A77EE6}"/>
              </a:ext>
            </a:extLst>
          </p:cNvPr>
          <p:cNvSpPr/>
          <p:nvPr userDrawn="1"/>
        </p:nvSpPr>
        <p:spPr>
          <a:xfrm>
            <a:off x="4239986" y="1386290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F594A-E21A-AD4C-AF4E-1185D7D4E338}"/>
              </a:ext>
            </a:extLst>
          </p:cNvPr>
          <p:cNvSpPr/>
          <p:nvPr userDrawn="1"/>
        </p:nvSpPr>
        <p:spPr>
          <a:xfrm>
            <a:off x="7991583" y="1386290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AF781C-C56E-5848-A911-7076A563E0C5}"/>
              </a:ext>
            </a:extLst>
          </p:cNvPr>
          <p:cNvSpPr/>
          <p:nvPr userDrawn="1"/>
        </p:nvSpPr>
        <p:spPr>
          <a:xfrm>
            <a:off x="271154" y="1368440"/>
            <a:ext cx="570015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333A5-F13A-054D-9DCD-F98B9C2CCC17}"/>
              </a:ext>
            </a:extLst>
          </p:cNvPr>
          <p:cNvSpPr/>
          <p:nvPr userDrawn="1"/>
        </p:nvSpPr>
        <p:spPr>
          <a:xfrm>
            <a:off x="6220692" y="1368440"/>
            <a:ext cx="570015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2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757DCF-EDBE-7047-8355-609423C64C97}"/>
              </a:ext>
            </a:extLst>
          </p:cNvPr>
          <p:cNvSpPr/>
          <p:nvPr userDrawn="1"/>
        </p:nvSpPr>
        <p:spPr>
          <a:xfrm>
            <a:off x="187490" y="1386368"/>
            <a:ext cx="570015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ida Department of Environmental Protection Logo">
            <a:extLst>
              <a:ext uri="{FF2B5EF4-FFF2-40B4-BE49-F238E27FC236}">
                <a16:creationId xmlns:a16="http://schemas.microsoft.com/office/drawing/2014/main" id="{5FC63135-B980-654F-A16F-804BC1727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568" y="93439"/>
            <a:ext cx="1062435" cy="10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FA6816-B517-DA4F-9915-A0A632A2BF9B}"/>
              </a:ext>
            </a:extLst>
          </p:cNvPr>
          <p:cNvSpPr/>
          <p:nvPr userDrawn="1"/>
        </p:nvSpPr>
        <p:spPr>
          <a:xfrm>
            <a:off x="6346194" y="1392344"/>
            <a:ext cx="570015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F38FBE-460A-D441-9EDF-7C42DA61129B}"/>
              </a:ext>
            </a:extLst>
          </p:cNvPr>
          <p:cNvSpPr/>
          <p:nvPr userDrawn="1"/>
        </p:nvSpPr>
        <p:spPr>
          <a:xfrm>
            <a:off x="1203366" y="1580865"/>
            <a:ext cx="9785267" cy="4943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A8D1B6-4D7F-6849-92E4-BF2EC945BD09}"/>
              </a:ext>
            </a:extLst>
          </p:cNvPr>
          <p:cNvSpPr/>
          <p:nvPr userDrawn="1"/>
        </p:nvSpPr>
        <p:spPr>
          <a:xfrm>
            <a:off x="210788" y="1386368"/>
            <a:ext cx="1177042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4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789B56-ECF3-C341-899C-8E67056D85D1}"/>
              </a:ext>
            </a:extLst>
          </p:cNvPr>
          <p:cNvSpPr/>
          <p:nvPr userDrawn="1"/>
        </p:nvSpPr>
        <p:spPr>
          <a:xfrm>
            <a:off x="152400" y="5597809"/>
            <a:ext cx="11887200" cy="11182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36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76C35-9906-6847-91E5-371C9621D034}"/>
              </a:ext>
            </a:extLst>
          </p:cNvPr>
          <p:cNvSpPr txBox="1"/>
          <p:nvPr userDrawn="1"/>
        </p:nvSpPr>
        <p:spPr>
          <a:xfrm>
            <a:off x="477078" y="1719469"/>
            <a:ext cx="56951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</a:p>
          <a:p>
            <a:endParaRPr lang="en-US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Florida Department </a:t>
            </a:r>
          </a:p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Environmental Protection 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Florida Department of Environmental Protection is the state’s lead agency for environmental management and stewardship – protecting our air, water and land. The vision of the Florida Department of Environmental Protection is to create strong community partnerships, safeguard Florida’s natural resources and enhance its ecosystems.</a:t>
            </a:r>
          </a:p>
          <a:p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Header Font Size: 24 - 40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Font Size: 18 - 24</a:t>
            </a:r>
          </a:p>
          <a:p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EF3BF-0BE4-074F-916E-7B9B876234A6}"/>
              </a:ext>
            </a:extLst>
          </p:cNvPr>
          <p:cNvSpPr txBox="1"/>
          <p:nvPr userDrawn="1"/>
        </p:nvSpPr>
        <p:spPr>
          <a:xfrm>
            <a:off x="6281530" y="1719469"/>
            <a:ext cx="56951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ARIAL</a:t>
            </a:r>
          </a:p>
          <a:p>
            <a:endParaRPr lang="en-US" b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Florida Department </a:t>
            </a:r>
          </a:p>
          <a:p>
            <a:r>
              <a:rPr lang="en-US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Environmental Protection </a:t>
            </a:r>
            <a:endParaRPr lang="en-US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Florida Department of Environmental Protection is the state’s lead agency for environmental management and stewardship – protecting our air, water and land. The vision of the Florida Department of Environmental Protection is to create strong community partnerships, safeguard Florida’s natural resources and enhance its ecosystems.</a:t>
            </a:r>
          </a:p>
          <a:p>
            <a:endParaRPr lang="en-US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Header Font Size: 24 - 40</a:t>
            </a:r>
          </a:p>
          <a:p>
            <a:r>
              <a:rPr lang="en-US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Body Font Size: 18 - 24</a:t>
            </a:r>
          </a:p>
          <a:p>
            <a:endParaRPr lang="en-US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86F57-53FE-5244-B48B-B699CFE01A5C}"/>
              </a:ext>
            </a:extLst>
          </p:cNvPr>
          <p:cNvSpPr txBox="1"/>
          <p:nvPr userDrawn="1"/>
        </p:nvSpPr>
        <p:spPr>
          <a:xfrm>
            <a:off x="2050475" y="397741"/>
            <a:ext cx="756458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 POWER POINT FONTS</a:t>
            </a:r>
            <a:endParaRPr lang="en-US" sz="35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258A93-78EB-A241-82FA-4365C9EEF40C}"/>
              </a:ext>
            </a:extLst>
          </p:cNvPr>
          <p:cNvSpPr/>
          <p:nvPr userDrawn="1"/>
        </p:nvSpPr>
        <p:spPr>
          <a:xfrm>
            <a:off x="0" y="0"/>
            <a:ext cx="1469571" cy="1249314"/>
          </a:xfrm>
          <a:prstGeom prst="rect">
            <a:avLst/>
          </a:prstGeom>
          <a:solidFill>
            <a:schemeClr val="accent6">
              <a:alpha val="6977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D8CAB-51FF-BF49-9097-35CC33F1964E}"/>
              </a:ext>
            </a:extLst>
          </p:cNvPr>
          <p:cNvSpPr/>
          <p:nvPr userDrawn="1"/>
        </p:nvSpPr>
        <p:spPr>
          <a:xfrm>
            <a:off x="0" y="1249312"/>
            <a:ext cx="1469571" cy="56086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lorida Department of Environmental Protection Logo">
            <a:extLst>
              <a:ext uri="{FF2B5EF4-FFF2-40B4-BE49-F238E27FC236}">
                <a16:creationId xmlns:a16="http://schemas.microsoft.com/office/drawing/2014/main" id="{5FC63135-B980-654F-A16F-804BC1727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568" y="93439"/>
            <a:ext cx="1062435" cy="10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1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329034-9E48-D04D-A24C-AE33E1A9FF84}"/>
              </a:ext>
            </a:extLst>
          </p:cNvPr>
          <p:cNvSpPr/>
          <p:nvPr userDrawn="1"/>
        </p:nvSpPr>
        <p:spPr>
          <a:xfrm>
            <a:off x="4490992" y="1398242"/>
            <a:ext cx="7559252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1A6B3-0D65-3447-9204-8EF6F5D3E7D5}"/>
              </a:ext>
            </a:extLst>
          </p:cNvPr>
          <p:cNvSpPr/>
          <p:nvPr userDrawn="1"/>
        </p:nvSpPr>
        <p:spPr>
          <a:xfrm>
            <a:off x="123828" y="1392265"/>
            <a:ext cx="7559251" cy="5332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5DE420-F4C4-DD42-ABE2-594CA0366399}"/>
              </a:ext>
            </a:extLst>
          </p:cNvPr>
          <p:cNvSpPr/>
          <p:nvPr userDrawn="1"/>
        </p:nvSpPr>
        <p:spPr>
          <a:xfrm>
            <a:off x="152400" y="1371600"/>
            <a:ext cx="5509846" cy="53691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466596-7514-A943-9CAB-C5E8E11DE13D}"/>
              </a:ext>
            </a:extLst>
          </p:cNvPr>
          <p:cNvSpPr/>
          <p:nvPr userDrawn="1"/>
        </p:nvSpPr>
        <p:spPr>
          <a:xfrm>
            <a:off x="6529754" y="1371600"/>
            <a:ext cx="5509846" cy="53691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B55B8-A939-234E-A3DC-A602B9B18A45}"/>
              </a:ext>
            </a:extLst>
          </p:cNvPr>
          <p:cNvSpPr/>
          <p:nvPr userDrawn="1"/>
        </p:nvSpPr>
        <p:spPr>
          <a:xfrm>
            <a:off x="8824128" y="1373122"/>
            <a:ext cx="3215472" cy="53691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F669CB-6F84-9C40-9F8F-01BF42FAF9BB}"/>
              </a:ext>
            </a:extLst>
          </p:cNvPr>
          <p:cNvSpPr/>
          <p:nvPr userDrawn="1"/>
        </p:nvSpPr>
        <p:spPr>
          <a:xfrm>
            <a:off x="147267" y="1373122"/>
            <a:ext cx="3215472" cy="53691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74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12DA-B6CA-4C49-8993-1E516C4586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552AF-DB28-6C46-9779-D99F67C813A4}"/>
              </a:ext>
            </a:extLst>
          </p:cNvPr>
          <p:cNvSpPr/>
          <p:nvPr userDrawn="1"/>
        </p:nvSpPr>
        <p:spPr>
          <a:xfrm>
            <a:off x="1469570" y="0"/>
            <a:ext cx="10722429" cy="12493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C0050-FD7D-734A-87F6-0D9536EEA196}"/>
              </a:ext>
            </a:extLst>
          </p:cNvPr>
          <p:cNvSpPr/>
          <p:nvPr userDrawn="1"/>
        </p:nvSpPr>
        <p:spPr>
          <a:xfrm>
            <a:off x="0" y="0"/>
            <a:ext cx="1469571" cy="1249314"/>
          </a:xfrm>
          <a:prstGeom prst="rect">
            <a:avLst/>
          </a:prstGeom>
          <a:solidFill>
            <a:schemeClr val="accent6">
              <a:alpha val="6977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rida Department of Environmental Protection Logo">
            <a:extLst>
              <a:ext uri="{FF2B5EF4-FFF2-40B4-BE49-F238E27FC236}">
                <a16:creationId xmlns:a16="http://schemas.microsoft.com/office/drawing/2014/main" id="{40582B00-DE96-5D4B-85DA-208F756EA2D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03568" y="93439"/>
            <a:ext cx="1062435" cy="10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8" r:id="rId2"/>
    <p:sldLayoutId id="2147483756" r:id="rId3"/>
    <p:sldLayoutId id="2147483759" r:id="rId4"/>
    <p:sldLayoutId id="2147483760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  <p:sldLayoutId id="2147483753" r:id="rId13"/>
    <p:sldLayoutId id="2147483754" r:id="rId14"/>
    <p:sldLayoutId id="2147483755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8" r:id="rId22"/>
    <p:sldLayoutId id="2147483769" r:id="rId23"/>
    <p:sldLayoutId id="214748377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" userDrawn="1">
          <p15:clr>
            <a:srgbClr val="F26B43"/>
          </p15:clr>
        </p15:guide>
        <p15:guide id="2" orient="horz" pos="48" userDrawn="1">
          <p15:clr>
            <a:srgbClr val="F26B43"/>
          </p15:clr>
        </p15:guide>
        <p15:guide id="3" orient="horz" pos="4272" userDrawn="1">
          <p15:clr>
            <a:srgbClr val="F26B43"/>
          </p15:clr>
        </p15:guide>
        <p15:guide id="4" pos="7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hyperlink" Target="mailto:OWP_rulemaking@floridadep.g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loridadep.gov/water-policy/water-policy/content/outstanding-florida-springs-of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1CC4B1EE-B15A-8F48-8E6F-6D2A48232F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25AA31-70F1-B140-9426-76A413101196}"/>
              </a:ext>
            </a:extLst>
          </p:cNvPr>
          <p:cNvSpPr/>
          <p:nvPr/>
        </p:nvSpPr>
        <p:spPr>
          <a:xfrm>
            <a:off x="887627" y="1847222"/>
            <a:ext cx="10416746" cy="4567981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132E3-C54D-7C45-A661-8EC6D4150A55}"/>
              </a:ext>
            </a:extLst>
          </p:cNvPr>
          <p:cNvGrpSpPr/>
          <p:nvPr/>
        </p:nvGrpSpPr>
        <p:grpSpPr>
          <a:xfrm>
            <a:off x="967416" y="1967696"/>
            <a:ext cx="10505715" cy="4668906"/>
            <a:chOff x="1053352" y="2089276"/>
            <a:chExt cx="10320128" cy="46689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88C5C9-BC35-C341-BAD3-547146EF8919}"/>
                </a:ext>
              </a:extLst>
            </p:cNvPr>
            <p:cNvGrpSpPr/>
            <p:nvPr/>
          </p:nvGrpSpPr>
          <p:grpSpPr>
            <a:xfrm>
              <a:off x="3264445" y="2089276"/>
              <a:ext cx="8109035" cy="4668905"/>
              <a:chOff x="4924710" y="974481"/>
              <a:chExt cx="4609125" cy="381802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79DE2E-FC20-4E41-A5E0-A31FCC7F2E39}"/>
                  </a:ext>
                </a:extLst>
              </p:cNvPr>
              <p:cNvSpPr txBox="1"/>
              <p:nvPr/>
            </p:nvSpPr>
            <p:spPr>
              <a:xfrm>
                <a:off x="4924710" y="974481"/>
                <a:ext cx="4609125" cy="188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OUTSTANDING FLORIDA SPRING RULE DEVELOPMENT WORKSHOP </a:t>
                </a:r>
              </a:p>
              <a:p>
                <a:r>
                  <a:rPr lang="en-US" sz="3600" b="1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62-41.400 – 403, FLORIDA ADMINISTRATIVE CODE</a:t>
                </a:r>
                <a:endParaRPr lang="en-US" sz="4500" b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F30178-1174-AD49-AE26-BBEFFE40A5C8}"/>
                  </a:ext>
                </a:extLst>
              </p:cNvPr>
              <p:cNvSpPr txBox="1"/>
              <p:nvPr/>
            </p:nvSpPr>
            <p:spPr>
              <a:xfrm>
                <a:off x="5261612" y="3332727"/>
                <a:ext cx="4088897" cy="145977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r"/>
                <a:r>
                  <a:rPr lang="en-US" sz="2000" b="1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James C. Albright</a:t>
                </a:r>
              </a:p>
              <a:p>
                <a:pPr algn="r"/>
                <a:r>
                  <a:rPr lang="en-US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Office of Water Policy and Ecosystems Restoration</a:t>
                </a:r>
              </a:p>
              <a:p>
                <a:pPr algn="r"/>
                <a:r>
                  <a:rPr lang="en-US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Florida Department of Environmental Protection</a:t>
                </a:r>
              </a:p>
              <a:p>
                <a:pPr algn="r"/>
                <a:endParaRPr lang="en-US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>
                    <a:solidFill>
                      <a:srgbClr val="FFFFFF"/>
                    </a:solidFill>
                    <a:latin typeface="Arial"/>
                    <a:cs typeface="Arial"/>
                  </a:rPr>
                  <a:t>Apopka Service Center/SJRWMD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|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Arial"/>
                    <a:cs typeface="Arial"/>
                  </a:rPr>
                  <a:t>September </a:t>
                </a:r>
                <a:r>
                  <a:rPr lang="en-US">
                    <a:solidFill>
                      <a:schemeClr val="bg1">
                        <a:lumMod val="95000"/>
                      </a:schemeClr>
                    </a:solidFill>
                    <a:latin typeface="Arial"/>
                    <a:cs typeface="Arial"/>
                  </a:rPr>
                  <a:t>12, 2024</a:t>
                </a:r>
              </a:p>
              <a:p>
                <a:endParaRPr lang="en-US"/>
              </a:p>
            </p:txBody>
          </p:sp>
        </p:grpSp>
        <p:pic>
          <p:nvPicPr>
            <p:cNvPr id="9" name="Picture 8" descr="Florida Department of Environmental Protection Logo">
              <a:extLst>
                <a:ext uri="{FF2B5EF4-FFF2-40B4-BE49-F238E27FC236}">
                  <a16:creationId xmlns:a16="http://schemas.microsoft.com/office/drawing/2014/main" id="{6EFACE86-3E6D-8B48-8858-F6F4EF9FD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3352" y="3186432"/>
              <a:ext cx="2132717" cy="2132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28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493240" y="474958"/>
            <a:ext cx="10698760" cy="4901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69686"/>
              </a:lnSpc>
            </a:pPr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62-41.403 - ADDITIONAL PROTECTIONS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46A8-F005-49DC-A84E-9062A90BF750}"/>
              </a:ext>
            </a:extLst>
          </p:cNvPr>
          <p:cNvSpPr/>
          <p:nvPr/>
        </p:nvSpPr>
        <p:spPr>
          <a:xfrm>
            <a:off x="682752" y="1920587"/>
            <a:ext cx="1080820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62-41.403(3) is a provision for establishing OFS Supplemental Conservation Measures.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 that this rule will be used in conjunction with the Supplemental Conservation Measures and incorporates these measures by rule.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62-41.403(4) clarifies that the Supplemental Conservation Measures do not replace more stringent measures. </a:t>
            </a:r>
            <a:endParaRPr lang="en-US" sz="2400" b="1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States that the supplemental Conservation Measures referenced in 62-41.403(3) shall be incorporated by all individual permittees unless a more stringent permit rule already applies.</a:t>
            </a: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6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493240" y="106450"/>
            <a:ext cx="1069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OFS SUPPLEMENTAL CONSERVATION MEASURES</a:t>
            </a:r>
            <a:endParaRPr lang="en-US" sz="35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46A8-F005-49DC-A84E-9062A90BF750}"/>
              </a:ext>
            </a:extLst>
          </p:cNvPr>
          <p:cNvSpPr/>
          <p:nvPr/>
        </p:nvSpPr>
        <p:spPr>
          <a:xfrm>
            <a:off x="701041" y="1886721"/>
            <a:ext cx="10808207" cy="36317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Supply Water Conservation Measures: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“In addition to the water conservation plan requirements in the applicable District’s</a:t>
            </a:r>
            <a:r>
              <a:rPr lang="en-US" sz="22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applicant’s handbooks, a public supply permittee with the potential to impact an OFS shall implement additional conservation measures.”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conservation public education program for public supply permittees.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 1 million gallons per day (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mgd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requires a minimum of the first 3 public education measures.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mgd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requires all 10 public education measures.</a:t>
            </a:r>
          </a:p>
          <a:p>
            <a:pPr marL="457200"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0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493240" y="106450"/>
            <a:ext cx="1069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OFS SUPPLEMENTAL CONSERVATION MEASURES</a:t>
            </a:r>
            <a:endParaRPr lang="en-US" sz="35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46A8-F005-49DC-A84E-9062A90BF750}"/>
              </a:ext>
            </a:extLst>
          </p:cNvPr>
          <p:cNvSpPr/>
          <p:nvPr/>
        </p:nvSpPr>
        <p:spPr>
          <a:xfrm>
            <a:off x="682751" y="1548393"/>
            <a:ext cx="10808207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Supply Public Education Measures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conservation information in customer bills, electronic billing, or separate mailings or emails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 conservation information on applicant’s website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information on landscape irrigation conservation measures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conservation speakers, posters, literature, videos, and other information of schools and community organizations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conservation public service announcements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exhibits in public places, such as trade shows, festivals, shopping malls, utility offices, and government buildings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articles and/or reports to local news media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 indoor/outdoor water use audit customer assistance program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Landscape irrigation audits &amp; operation instructions to businesses &amp; residents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communications, including efficient landscape demonstration projects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0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493240" y="106450"/>
            <a:ext cx="1069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OFS SUPPLEMENTAL CONSERVATION MEASURES</a:t>
            </a:r>
            <a:endParaRPr lang="en-US" sz="35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46A8-F005-49DC-A84E-9062A90BF750}"/>
              </a:ext>
            </a:extLst>
          </p:cNvPr>
          <p:cNvSpPr/>
          <p:nvPr/>
        </p:nvSpPr>
        <p:spPr>
          <a:xfrm>
            <a:off x="701041" y="1886721"/>
            <a:ext cx="10808207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Supply Water Conservation Reporting:</a:t>
            </a:r>
            <a:endParaRPr lang="en-US" sz="24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Public Supply Annual Report (PSAR) for all Public Suppliers </a:t>
            </a:r>
            <a:r>
              <a:rPr lang="en-US" sz="2200" u="sng" dirty="0">
                <a:latin typeface="Arial"/>
                <a:cs typeface="Arial"/>
              </a:rPr>
              <a:t>&gt;</a:t>
            </a:r>
            <a:r>
              <a:rPr lang="en-US" sz="2200" dirty="0">
                <a:latin typeface="Arial"/>
                <a:cs typeface="Arial"/>
              </a:rPr>
              <a:t> 1 </a:t>
            </a:r>
            <a:r>
              <a:rPr lang="en-US" sz="2200" dirty="0" err="1">
                <a:latin typeface="Arial"/>
                <a:cs typeface="Arial"/>
              </a:rPr>
              <a:t>mgd</a:t>
            </a:r>
            <a:r>
              <a:rPr lang="en-US" sz="2200" dirty="0">
                <a:latin typeface="Arial"/>
                <a:cs typeface="Arial"/>
              </a:rPr>
              <a:t> unless a PSAR requirement already in place submitted to the Districts by April 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Residential per capita goals of 100 gallons per capita per day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gpcd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), or a 6% reduction of average residential per capita daily water use every 5 years. Those not achieving this per capita goal must submit a plan and implementation timeline.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Evaluate effectiveness of public supply water conservation plans every 5 years.</a:t>
            </a:r>
          </a:p>
          <a:p>
            <a:pPr marL="457200"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3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493240" y="72583"/>
            <a:ext cx="1069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OFS SUPPLEMENTAL CONSERVATION MEASURES</a:t>
            </a:r>
            <a:endParaRPr lang="en-US" sz="35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46A8-F005-49DC-A84E-9062A90BF750}"/>
              </a:ext>
            </a:extLst>
          </p:cNvPr>
          <p:cNvSpPr/>
          <p:nvPr/>
        </p:nvSpPr>
        <p:spPr>
          <a:xfrm>
            <a:off x="894419" y="1923291"/>
            <a:ext cx="1080820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Agricultural Water Conservation Measures: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Permittees </a:t>
            </a:r>
            <a:r>
              <a:rPr lang="en-US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mgd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potentially impacting a spring must demonstrate implementation of elements in conservation plan.</a:t>
            </a:r>
          </a:p>
          <a:p>
            <a:pPr marL="457200" lvl="2"/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Permittees must evaluate irrigation system efficiency and undertake necessary maintenance, repairs, and upgrades.</a:t>
            </a:r>
          </a:p>
          <a:p>
            <a:pPr marL="457200" lvl="2"/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and tracking of currently implemented or planned conservation measures required.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9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493240" y="72583"/>
            <a:ext cx="1069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OFS SUPPLEMENTAL CONSERVATION MEASURES</a:t>
            </a:r>
            <a:endParaRPr lang="en-US" sz="35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46A8-F005-49DC-A84E-9062A90BF750}"/>
              </a:ext>
            </a:extLst>
          </p:cNvPr>
          <p:cNvSpPr/>
          <p:nvPr/>
        </p:nvSpPr>
        <p:spPr>
          <a:xfrm>
            <a:off x="894419" y="1923291"/>
            <a:ext cx="1080820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Commercial/Industrial/Institutional, Landscape Recreation and Mining/Dewatering Water Conservation Measures:</a:t>
            </a:r>
            <a:endParaRPr lang="en-US" sz="24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Permittees with &gt;100,000 gallons per day (gpd) allocation must evaluate and update conservation plans.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Assessment of effectiveness and projected benefits required.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3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0F632C-FAA4-2241-977E-F5692DB05991}"/>
              </a:ext>
            </a:extLst>
          </p:cNvPr>
          <p:cNvSpPr txBox="1"/>
          <p:nvPr/>
        </p:nvSpPr>
        <p:spPr>
          <a:xfrm>
            <a:off x="3642243" y="1895254"/>
            <a:ext cx="83974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will be given 3 minutes to make their comments.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comments may be submitted to the email address below: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000" dirty="0">
              <a:latin typeface="Franklin Gothic Medium" panose="020B0603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OWP_rulemaking@floridadep.gov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Franklin Gothic Medium" panose="020B06030201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is providing a 3-week public comment period. </a:t>
            </a:r>
          </a:p>
          <a:p>
            <a:endParaRPr lang="en-US" sz="24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submit public comments by October 3, 2024.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D24D8-D02F-9B86-73DF-97B42343A59A}"/>
              </a:ext>
            </a:extLst>
          </p:cNvPr>
          <p:cNvSpPr txBox="1"/>
          <p:nvPr/>
        </p:nvSpPr>
        <p:spPr>
          <a:xfrm>
            <a:off x="1500294" y="332457"/>
            <a:ext cx="9853335" cy="579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8269"/>
              </a:lnSpc>
            </a:pPr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PUBLIC COMMENTS</a:t>
            </a:r>
            <a:endParaRPr lang="en-US"/>
          </a:p>
        </p:txBody>
      </p:sp>
      <p:pic>
        <p:nvPicPr>
          <p:cNvPr id="7" name="3 minute zoom timer">
            <a:hlinkClick r:id="" action="ppaction://media"/>
            <a:extLst>
              <a:ext uri="{FF2B5EF4-FFF2-40B4-BE49-F238E27FC236}">
                <a16:creationId xmlns:a16="http://schemas.microsoft.com/office/drawing/2014/main" id="{D2336D08-2422-8D0D-3BF0-1E6AB0A513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259" y="2916937"/>
            <a:ext cx="3223035" cy="18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46BB1A-E78A-F240-8548-0FFE0DFE061C}"/>
              </a:ext>
            </a:extLst>
          </p:cNvPr>
          <p:cNvSpPr txBox="1"/>
          <p:nvPr/>
        </p:nvSpPr>
        <p:spPr>
          <a:xfrm>
            <a:off x="914400" y="1667105"/>
            <a:ext cx="998939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</a:t>
            </a:r>
          </a:p>
          <a:p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DEP will address comments received at this public workshop and during the subsequent comment period.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Notice of Proposed Rule and Statement of Estimated Regulatory Cost to be developed this Fall.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15806-95C2-F933-0F79-84AF7EEC7B5A}"/>
              </a:ext>
            </a:extLst>
          </p:cNvPr>
          <p:cNvSpPr txBox="1"/>
          <p:nvPr/>
        </p:nvSpPr>
        <p:spPr>
          <a:xfrm>
            <a:off x="1557161" y="389690"/>
            <a:ext cx="9853335" cy="579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8269"/>
              </a:lnSpc>
            </a:pPr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WHERE DO WE GO FROM HERE?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626E2840-F34C-7947-BC4E-6D9E93FB1F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AD8294-54E0-6C4A-A4DA-5FD558AA258E}"/>
              </a:ext>
            </a:extLst>
          </p:cNvPr>
          <p:cNvGrpSpPr/>
          <p:nvPr/>
        </p:nvGrpSpPr>
        <p:grpSpPr>
          <a:xfrm>
            <a:off x="1931533" y="1481446"/>
            <a:ext cx="8328935" cy="3895108"/>
            <a:chOff x="1755569" y="1888178"/>
            <a:chExt cx="8328935" cy="38951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72387-9470-DA47-AF3A-570BDC75D3C4}"/>
                </a:ext>
              </a:extLst>
            </p:cNvPr>
            <p:cNvSpPr/>
            <p:nvPr/>
          </p:nvSpPr>
          <p:spPr>
            <a:xfrm>
              <a:off x="1755569" y="1888178"/>
              <a:ext cx="8328935" cy="3895108"/>
            </a:xfrm>
            <a:prstGeom prst="rect">
              <a:avLst/>
            </a:prstGeom>
            <a:solidFill>
              <a:schemeClr val="accent6">
                <a:lumMod val="50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1A7523-D528-7547-8E87-8DC1C815F909}"/>
                </a:ext>
              </a:extLst>
            </p:cNvPr>
            <p:cNvGrpSpPr/>
            <p:nvPr/>
          </p:nvGrpSpPr>
          <p:grpSpPr>
            <a:xfrm>
              <a:off x="2004764" y="2518315"/>
              <a:ext cx="7853140" cy="3134519"/>
              <a:chOff x="1136821" y="2663643"/>
              <a:chExt cx="7853140" cy="313451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F482474-7996-9E40-98BD-C79F83FFFFC4}"/>
                  </a:ext>
                </a:extLst>
              </p:cNvPr>
              <p:cNvGrpSpPr/>
              <p:nvPr/>
            </p:nvGrpSpPr>
            <p:grpSpPr>
              <a:xfrm>
                <a:off x="3370909" y="2663643"/>
                <a:ext cx="5619052" cy="3134519"/>
                <a:chOff x="4985224" y="1444174"/>
                <a:chExt cx="3193834" cy="256327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B169D-2475-3642-824C-13E842041D07}"/>
                    </a:ext>
                  </a:extLst>
                </p:cNvPr>
                <p:cNvSpPr txBox="1"/>
                <p:nvPr/>
              </p:nvSpPr>
              <p:spPr>
                <a:xfrm>
                  <a:off x="5424443" y="1444174"/>
                  <a:ext cx="2315398" cy="54741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>
                    <a:lnSpc>
                      <a:spcPct val="81300"/>
                    </a:lnSpc>
                  </a:pPr>
                  <a:r>
                    <a:rPr lang="en-US" sz="45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THANK YOU</a:t>
                  </a:r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0C45ED-A6DD-F64D-9328-ECBAB298B1E0}"/>
                    </a:ext>
                  </a:extLst>
                </p:cNvPr>
                <p:cNvSpPr txBox="1"/>
                <p:nvPr/>
              </p:nvSpPr>
              <p:spPr>
                <a:xfrm>
                  <a:off x="4985224" y="2094633"/>
                  <a:ext cx="3193834" cy="1912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James Albright</a:t>
                  </a:r>
                </a:p>
                <a:p>
                  <a:pPr algn="ctr"/>
                  <a:r>
                    <a:rPr lang="en-US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Office of Water Policy and Ecosystems Restoration</a:t>
                  </a:r>
                </a:p>
                <a:p>
                  <a:pPr algn="ctr"/>
                  <a:r>
                    <a:rPr lang="en-US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Florida Department of Environmental Protection</a:t>
                  </a:r>
                </a:p>
                <a:p>
                  <a:pPr algn="ctr"/>
                  <a:endParaRPr lang="en-US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Contact Information:</a:t>
                  </a:r>
                </a:p>
                <a:p>
                  <a:pPr algn="ctr"/>
                  <a:r>
                    <a:rPr lang="en-US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850-245-3139</a:t>
                  </a:r>
                </a:p>
                <a:p>
                  <a:pPr algn="ctr"/>
                  <a:r>
                    <a:rPr lang="en-US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James.Albright@FloridaDEP.gov</a:t>
                  </a:r>
                </a:p>
                <a:p>
                  <a:pPr algn="ctr"/>
                  <a:endParaRPr lang="en-US"/>
                </a:p>
              </p:txBody>
            </p:sp>
          </p:grpSp>
          <p:pic>
            <p:nvPicPr>
              <p:cNvPr id="10" name="Picture 9" descr="Florida Department of Environmental Protection Logo">
                <a:extLst>
                  <a:ext uri="{FF2B5EF4-FFF2-40B4-BE49-F238E27FC236}">
                    <a16:creationId xmlns:a16="http://schemas.microsoft.com/office/drawing/2014/main" id="{E3162F9E-12DC-1D42-983F-5C41312E0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821" y="2663644"/>
                <a:ext cx="2316129" cy="23161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956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46BB1A-E78A-F240-8548-0FFE0DFE061C}"/>
              </a:ext>
            </a:extLst>
          </p:cNvPr>
          <p:cNvSpPr txBox="1"/>
          <p:nvPr/>
        </p:nvSpPr>
        <p:spPr>
          <a:xfrm>
            <a:off x="269714" y="1471910"/>
            <a:ext cx="1165257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comment cards are available. 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fill out your name, organization (if applicable), and contact information and return to DEP staff.</a:t>
            </a:r>
          </a:p>
          <a:p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taking public comments via the webinar.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also be accepting written public comments at the following email address: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OWP_rulemaking@floridadep.gov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15806-95C2-F933-0F79-84AF7EEC7B5A}"/>
              </a:ext>
            </a:extLst>
          </p:cNvPr>
          <p:cNvSpPr txBox="1"/>
          <p:nvPr/>
        </p:nvSpPr>
        <p:spPr>
          <a:xfrm>
            <a:off x="1552369" y="97671"/>
            <a:ext cx="98533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Public Comment Logistics</a:t>
            </a:r>
          </a:p>
        </p:txBody>
      </p:sp>
    </p:spTree>
    <p:extLst>
      <p:ext uri="{BB962C8B-B14F-4D97-AF65-F5344CB8AC3E}">
        <p14:creationId xmlns:p14="http://schemas.microsoft.com/office/powerpoint/2010/main" val="355725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46BB1A-E78A-F240-8548-0FFE0DFE061C}"/>
              </a:ext>
            </a:extLst>
          </p:cNvPr>
          <p:cNvSpPr txBox="1"/>
          <p:nvPr/>
        </p:nvSpPr>
        <p:spPr>
          <a:xfrm>
            <a:off x="267286" y="1582699"/>
            <a:ext cx="1165257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 Agenda:</a:t>
            </a:r>
          </a:p>
          <a:p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Call to Order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Draft Rules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62-41.400 – Scope of Rules and Definitions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62-41.401 – Uniform Definition of Harmful to the Water Resource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62-41.402 – Uniform Conditions for Issuance of Permits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62-41.403 – Additional Protections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Public Comments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Next Steps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 Adjourn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15806-95C2-F933-0F79-84AF7EEC7B5A}"/>
              </a:ext>
            </a:extLst>
          </p:cNvPr>
          <p:cNvSpPr txBox="1"/>
          <p:nvPr/>
        </p:nvSpPr>
        <p:spPr>
          <a:xfrm>
            <a:off x="1552369" y="97671"/>
            <a:ext cx="9853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OUTSTANDING FLORIDA SPRINGS RULE DEVELOPMENT WORKSHOP AGENDA</a:t>
            </a:r>
          </a:p>
        </p:txBody>
      </p:sp>
    </p:spTree>
    <p:extLst>
      <p:ext uri="{BB962C8B-B14F-4D97-AF65-F5344CB8AC3E}">
        <p14:creationId xmlns:p14="http://schemas.microsoft.com/office/powerpoint/2010/main" val="52976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46BB1A-E78A-F240-8548-0FFE0DFE061C}"/>
              </a:ext>
            </a:extLst>
          </p:cNvPr>
          <p:cNvSpPr txBox="1"/>
          <p:nvPr/>
        </p:nvSpPr>
        <p:spPr>
          <a:xfrm>
            <a:off x="399531" y="5896117"/>
            <a:ext cx="116525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https://floridadep.gov/water-policy/water-policy/content/outstanding-florida-springs-ofs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15806-95C2-F933-0F79-84AF7EEC7B5A}"/>
              </a:ext>
            </a:extLst>
          </p:cNvPr>
          <p:cNvSpPr txBox="1"/>
          <p:nvPr/>
        </p:nvSpPr>
        <p:spPr>
          <a:xfrm>
            <a:off x="1552369" y="97671"/>
            <a:ext cx="9853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Link to the Outstanding Florida Springs Rulemaking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3944AB-71B2-6A97-060C-090A8682A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26" y="1461167"/>
            <a:ext cx="41052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lorida Department of Environmental Protection Logo">
            <a:extLst>
              <a:ext uri="{FF2B5EF4-FFF2-40B4-BE49-F238E27FC236}">
                <a16:creationId xmlns:a16="http://schemas.microsoft.com/office/drawing/2014/main" id="{CE716CDC-6E0B-A23C-8581-AEFB5DA96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1" y="1547993"/>
            <a:ext cx="3829667" cy="37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566417" y="427374"/>
            <a:ext cx="10727183" cy="4830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68846"/>
              </a:lnSpc>
            </a:pPr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RULE DEVELOPMENT OVERVIEW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49552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Outstanding Florida Springs (OFS), section 373.219(3), F.S., requires the department to adopt: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/>
                <a:cs typeface="Arial"/>
              </a:rPr>
              <a:t>Uniform rules for issuing consumptive use permits (CUPs) which prevent groundwater withdrawals that are harmful to the water resources.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uniform definition of the term “harmful to the water resources” to provide water management districts with minimum standards necessary to be consistent with the overall water policy of the state.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/>
                <a:ea typeface="Calibri" panose="020F0502020204030204" pitchFamily="34" charset="0"/>
                <a:cs typeface="Arial"/>
              </a:rPr>
              <a:t>Water management districts can adopt a definition that is more protective of the water resources consistent with local or regional conditions and objectives.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2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E6EFB8-9112-5C46-802D-28A8FEA4A529}"/>
              </a:ext>
            </a:extLst>
          </p:cNvPr>
          <p:cNvSpPr txBox="1"/>
          <p:nvPr/>
        </p:nvSpPr>
        <p:spPr>
          <a:xfrm>
            <a:off x="125835" y="2025384"/>
            <a:ext cx="43119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 the scope of the rule series as minimum standards to the evaluation of CUPs.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rule series regulates consumptive uses “to ensure they are not harmful to an Outstanding Florida Spring or its spring run as defined in section 373.802(5) and 373.802(8), F.S.”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E7027-CFEA-47DF-BEE9-971B783CB1AB}"/>
              </a:ext>
            </a:extLst>
          </p:cNvPr>
          <p:cNvSpPr txBox="1"/>
          <p:nvPr/>
        </p:nvSpPr>
        <p:spPr>
          <a:xfrm>
            <a:off x="1473693" y="396169"/>
            <a:ext cx="10718307" cy="4830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68846"/>
              </a:lnSpc>
            </a:pPr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62-41.400 - SCOPE OF RULES AND DEFINITIONS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1A1805-10F5-4090-9B43-10D5B7F2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01" y="1568184"/>
            <a:ext cx="65147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473693" y="88895"/>
            <a:ext cx="107183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62-41.401 - UNIFORM DEFINITION OF HARMFUL TO THE WATER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50F24-E19D-40C9-B3C2-99A5C13FD23D}"/>
              </a:ext>
            </a:extLst>
          </p:cNvPr>
          <p:cNvSpPr/>
          <p:nvPr/>
        </p:nvSpPr>
        <p:spPr>
          <a:xfrm>
            <a:off x="701041" y="1773950"/>
            <a:ext cx="1080820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62-41.401(1) defines “harmful to the water resources” as a consumptive use that adversely impacts the OFS or its spring run.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62-41.401(2) states that applicants shall provide reasonable assurance that there are no adverse impacts caused by the withdrawal on an individual or cumulative basis.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7E9FA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62-41.401(3) details the information that shall be submitted as reasonable assurance that harm to the water resources will not occur due to the proposed water withdrawal or diversion.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3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549893" y="54252"/>
            <a:ext cx="107183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62-41.402 - UNIFORM CONDITIONS FOR ISSUANCE OF PERMITS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110852-D964-4E32-9D10-F707AC27C5C1}"/>
              </a:ext>
            </a:extLst>
          </p:cNvPr>
          <p:cNvSpPr/>
          <p:nvPr/>
        </p:nvSpPr>
        <p:spPr>
          <a:xfrm>
            <a:off x="843737" y="2174215"/>
            <a:ext cx="9842292" cy="25158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594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permit issued by the agencies for the consumptive use of water shall authorize groundwater withdrawals that are harmful to the water resources.</a:t>
            </a:r>
            <a:endParaRPr lang="en-US"/>
          </a:p>
          <a:p>
            <a:pPr marL="57594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withdrawals that potentially impact an OFS, permittees must provide reasonable assurance that the conditions of issuance are met.</a:t>
            </a:r>
            <a:endParaRPr lang="en-US" sz="2400" b="1">
              <a:solidFill>
                <a:schemeClr val="accent2">
                  <a:lumMod val="25000"/>
                </a:schemeClr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66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493240" y="474958"/>
            <a:ext cx="10698760" cy="4830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68846"/>
              </a:lnSpc>
            </a:pPr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62-41.403 - ADDITIONAL PROTECTIONS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4F22D-EE29-7648-A667-BDA11D9112D3}"/>
              </a:ext>
            </a:extLst>
          </p:cNvPr>
          <p:cNvSpPr/>
          <p:nvPr/>
        </p:nvSpPr>
        <p:spPr>
          <a:xfrm>
            <a:off x="682752" y="1401417"/>
            <a:ext cx="1080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46A8-F005-49DC-A84E-9062A90BF750}"/>
              </a:ext>
            </a:extLst>
          </p:cNvPr>
          <p:cNvSpPr/>
          <p:nvPr/>
        </p:nvSpPr>
        <p:spPr>
          <a:xfrm>
            <a:off x="430275" y="1401417"/>
            <a:ext cx="113131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62-41.403(1) states that nothing in these rules shall prevent agencies from adopting a definition of “harmful to the water resources” that is more protective.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62-41.403(2) sets the following conditions for all OFS recovery strategies</a:t>
            </a:r>
            <a:r>
              <a:rPr lang="en-US" sz="24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Prevents new water use authorizations for withdrawals from private residential irrigation wells constructed in the Upper Floridan aquifer after [effective date] where a lower quality water source is available for irrigation or public supply or reclaimed water is available at or immediately adjacent to the property boundary. 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6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P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2B5E8"/>
      </a:accent1>
      <a:accent2>
        <a:srgbClr val="C7E9FA"/>
      </a:accent2>
      <a:accent3>
        <a:srgbClr val="117AC0"/>
      </a:accent3>
      <a:accent4>
        <a:srgbClr val="0153A0"/>
      </a:accent4>
      <a:accent5>
        <a:srgbClr val="243F78"/>
      </a:accent5>
      <a:accent6>
        <a:srgbClr val="2E527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-DEP MasterSlides Template_v11022021-" id="{2B5C3F11-2D1C-0346-A05B-D8DF9C08BE0F}" vid="{58A7D8D1-8D2E-114E-82D1-FACBD2697E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eb553-2b11-4fd1-80c5-77593ac53f28">
      <Terms xmlns="http://schemas.microsoft.com/office/infopath/2007/PartnerControls"/>
    </lcf76f155ced4ddcb4097134ff3c332f>
    <DocType xmlns="1E1EB553-2B11-4FD1-80C5-77593AC53F28">Enter Choice #1</DocType>
    <TaxCatchAll xmlns="ed83551b-1c74-4eb0-a689-e3b00317a30f" xsi:nil="true"/>
    <_dlc_DocId xmlns="ed83551b-1c74-4eb0-a689-e3b00317a30f">NPVFY6KNS3ZM-751080836-7995</_dlc_DocId>
    <_dlc_DocIdUrl xmlns="ed83551b-1c74-4eb0-a689-e3b00317a30f">
      <Url>https://floridadep.sharepoint.com/owp/_layouts/15/DocIdRedir.aspx?ID=NPVFY6KNS3ZM-751080836-7995</Url>
      <Description>NPVFY6KNS3ZM-751080836-7995</Description>
    </_dlc_DocIdUrl>
    <SharedWithUsers xmlns="ed83551b-1c74-4eb0-a689-e3b00317a30f">
      <UserInfo>
        <DisplayName>CommsReview</DisplayName>
        <AccountId>24849</AccountId>
        <AccountType/>
      </UserInfo>
      <UserInfo>
        <DisplayName>Taylor, Stacie L</DisplayName>
        <AccountId>34842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DED66F72F23448E13A1D27083B764" ma:contentTypeVersion="20" ma:contentTypeDescription="Create a new document." ma:contentTypeScope="" ma:versionID="0e768f16bd6dc354cf30f0d84234b89e">
  <xsd:schema xmlns:xsd="http://www.w3.org/2001/XMLSchema" xmlns:xs="http://www.w3.org/2001/XMLSchema" xmlns:p="http://schemas.microsoft.com/office/2006/metadata/properties" xmlns:ns2="ed83551b-1c74-4eb0-a689-e3b00317a30f" xmlns:ns3="1E1EB553-2B11-4FD1-80C5-77593AC53F28" xmlns:ns4="1e1eb553-2b11-4fd1-80c5-77593ac53f28" targetNamespace="http://schemas.microsoft.com/office/2006/metadata/properties" ma:root="true" ma:fieldsID="71c99f23e4c56a238c1e39bd4d6fac65" ns2:_="" ns3:_="" ns4:_="">
    <xsd:import namespace="ed83551b-1c74-4eb0-a689-e3b00317a30f"/>
    <xsd:import namespace="1E1EB553-2B11-4FD1-80C5-77593AC53F28"/>
    <xsd:import namespace="1e1eb553-2b11-4fd1-80c5-77593ac53f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Type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83551b-1c74-4eb0-a689-e3b00317a3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9122cbf-6b58-41a2-aaee-5875a53bed75}" ma:internalName="TaxCatchAll" ma:showField="CatchAllData" ma:web="ed83551b-1c74-4eb0-a689-e3b00317a3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EB553-2B11-4FD1-80C5-77593AC53F28" elementFormDefault="qualified">
    <xsd:import namespace="http://schemas.microsoft.com/office/2006/documentManagement/types"/>
    <xsd:import namespace="http://schemas.microsoft.com/office/infopath/2007/PartnerControls"/>
    <xsd:element name="DocType" ma:index="11" nillable="true" ma:displayName="DocType" ma:default="Enter Choice #1" ma:format="Dropdown" ma:internalName="DocType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eb553-2b11-4fd1-80c5-77593ac53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dd22a39-e768-4485-83bb-9ac52943c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7BEBB8-02C0-4033-89B8-815C4B23D0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301AD3-B5F1-4B89-84C9-78D9F5AF2306}">
  <ds:schemaRefs>
    <ds:schemaRef ds:uri="http://schemas.microsoft.com/office/2006/documentManagement/types"/>
    <ds:schemaRef ds:uri="1e1eb553-2b11-4fd1-80c5-77593ac53f28"/>
    <ds:schemaRef ds:uri="ed83551b-1c74-4eb0-a689-e3b00317a30f"/>
    <ds:schemaRef ds:uri="http://purl.org/dc/elements/1.1/"/>
    <ds:schemaRef ds:uri="1E1EB553-2B11-4FD1-80C5-77593AC53F28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ABC0FD5-21FF-445B-B696-8CE5F8761FB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CEEBC15-2A7B-4EFD-886D-5D993F08FFC6}">
  <ds:schemaRefs>
    <ds:schemaRef ds:uri="1E1EB553-2B11-4FD1-80C5-77593AC53F28"/>
    <ds:schemaRef ds:uri="1e1eb553-2b11-4fd1-80c5-77593ac53f28"/>
    <ds:schemaRef ds:uri="ed83551b-1c74-4eb0-a689-e3b00317a3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1180</Words>
  <Application>Microsoft Office PowerPoint</Application>
  <PresentationFormat>Widescreen</PresentationFormat>
  <Paragraphs>135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Franklin Gothic Medium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Galoso, Franko</dc:creator>
  <cp:lastModifiedBy>Albright, James</cp:lastModifiedBy>
  <cp:revision>1</cp:revision>
  <dcterms:created xsi:type="dcterms:W3CDTF">2021-11-02T20:05:09Z</dcterms:created>
  <dcterms:modified xsi:type="dcterms:W3CDTF">2024-09-11T16:41:48Z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0x010100034DED66F72F23448E13A1D27083B764</vt:lpwstr>
  </property>
  <property fmtid="{D5CDD505-2E9C-101B-9397-08002B2CF9AE}" pid="3" name="_dlc_DocIdItemGuid">
    <vt:lpwstr>081ca312-1a9a-4d5a-9ef9-c0a53e71d344</vt:lpwstr>
  </property>
  <property fmtid="{D5CDD505-2E9C-101B-9397-08002B2CF9AE}" pid="4" name="MediaServiceImageTags">
    <vt:lpwstr/>
  </property>
</Properties>
</file>