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68" r:id="rId2"/>
    <p:sldMasterId id="2147483669" r:id="rId3"/>
    <p:sldMasterId id="2147485110" r:id="rId4"/>
    <p:sldMasterId id="2147485308" r:id="rId5"/>
    <p:sldMasterId id="2147486617" r:id="rId6"/>
  </p:sldMasterIdLst>
  <p:notesMasterIdLst>
    <p:notesMasterId r:id="rId22"/>
  </p:notesMasterIdLst>
  <p:sldIdLst>
    <p:sldId id="283" r:id="rId7"/>
    <p:sldId id="264" r:id="rId8"/>
    <p:sldId id="258" r:id="rId9"/>
    <p:sldId id="286" r:id="rId10"/>
    <p:sldId id="285" r:id="rId11"/>
    <p:sldId id="290" r:id="rId12"/>
    <p:sldId id="289" r:id="rId13"/>
    <p:sldId id="292" r:id="rId14"/>
    <p:sldId id="297" r:id="rId15"/>
    <p:sldId id="300" r:id="rId16"/>
    <p:sldId id="293" r:id="rId17"/>
    <p:sldId id="287" r:id="rId18"/>
    <p:sldId id="294" r:id="rId19"/>
    <p:sldId id="295" r:id="rId20"/>
    <p:sldId id="296" r:id="rId21"/>
  </p:sldIdLst>
  <p:sldSz cx="9144000" cy="6858000" type="screen4x3"/>
  <p:notesSz cx="6950075" cy="92360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71"/>
    <a:srgbClr val="AFD5DE"/>
    <a:srgbClr val="A8D5E0"/>
    <a:srgbClr val="003DB8"/>
    <a:srgbClr val="FFE697"/>
    <a:srgbClr val="FFE593"/>
    <a:srgbClr val="A5C3C9"/>
    <a:srgbClr val="4FABC2"/>
    <a:srgbClr val="80CAF2"/>
    <a:srgbClr val="7EBC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C44FE7-6815-4777-A46E-DA1E65FD284C}" v="1889" dt="2022-03-10T17:25:16.9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07" autoAdjust="0"/>
    <p:restoredTop sz="96247" autoAdjust="0"/>
  </p:normalViewPr>
  <p:slideViewPr>
    <p:cSldViewPr snapToGrid="0">
      <p:cViewPr varScale="1">
        <p:scale>
          <a:sx n="106" d="100"/>
          <a:sy n="106" d="100"/>
        </p:scale>
        <p:origin x="1428"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E78BC3D7-6618-46E9-BA8B-70222A73ECB5}"/>
              </a:ext>
            </a:extLst>
          </p:cNvPr>
          <p:cNvSpPr>
            <a:spLocks noGrp="1" noChangeArrowheads="1"/>
          </p:cNvSpPr>
          <p:nvPr>
            <p:ph type="hdr" sz="quarter"/>
          </p:nvPr>
        </p:nvSpPr>
        <p:spPr bwMode="auto">
          <a:xfrm>
            <a:off x="0" y="0"/>
            <a:ext cx="3013075" cy="460375"/>
          </a:xfrm>
          <a:prstGeom prst="rect">
            <a:avLst/>
          </a:prstGeom>
          <a:noFill/>
          <a:ln w="9525">
            <a:noFill/>
            <a:miter lim="800000"/>
            <a:headEnd/>
            <a:tailEnd/>
          </a:ln>
          <a:effectLst/>
        </p:spPr>
        <p:txBody>
          <a:bodyPr vert="horz" wrap="square" lIns="92335" tIns="46167" rIns="92335" bIns="46167" numCol="1" anchor="t" anchorCtr="0" compatLnSpc="1">
            <a:prstTxWarp prst="textNoShape">
              <a:avLst/>
            </a:prstTxWarp>
          </a:bodyPr>
          <a:lstStyle>
            <a:lvl1pPr defTabSz="923391" eaLnBrk="1" hangingPunct="1">
              <a:defRPr sz="1200">
                <a:latin typeface="Arial" charset="0"/>
              </a:defRPr>
            </a:lvl1pPr>
          </a:lstStyle>
          <a:p>
            <a:pPr>
              <a:defRPr/>
            </a:pPr>
            <a:endParaRPr lang="en-US"/>
          </a:p>
        </p:txBody>
      </p:sp>
      <p:sp>
        <p:nvSpPr>
          <p:cNvPr id="23555" name="Rectangle 3">
            <a:extLst>
              <a:ext uri="{FF2B5EF4-FFF2-40B4-BE49-F238E27FC236}">
                <a16:creationId xmlns:a16="http://schemas.microsoft.com/office/drawing/2014/main" id="{12A62A2B-C629-45CE-A759-42A659DF6FF9}"/>
              </a:ext>
            </a:extLst>
          </p:cNvPr>
          <p:cNvSpPr>
            <a:spLocks noGrp="1" noChangeArrowheads="1"/>
          </p:cNvSpPr>
          <p:nvPr>
            <p:ph type="dt" idx="1"/>
          </p:nvPr>
        </p:nvSpPr>
        <p:spPr bwMode="auto">
          <a:xfrm>
            <a:off x="3935413" y="0"/>
            <a:ext cx="3013075" cy="460375"/>
          </a:xfrm>
          <a:prstGeom prst="rect">
            <a:avLst/>
          </a:prstGeom>
          <a:noFill/>
          <a:ln w="9525">
            <a:noFill/>
            <a:miter lim="800000"/>
            <a:headEnd/>
            <a:tailEnd/>
          </a:ln>
          <a:effectLst/>
        </p:spPr>
        <p:txBody>
          <a:bodyPr vert="horz" wrap="square" lIns="92335" tIns="46167" rIns="92335" bIns="46167" numCol="1" anchor="t" anchorCtr="0" compatLnSpc="1">
            <a:prstTxWarp prst="textNoShape">
              <a:avLst/>
            </a:prstTxWarp>
          </a:bodyPr>
          <a:lstStyle>
            <a:lvl1pPr algn="r" defTabSz="923391" eaLnBrk="1" hangingPunct="1">
              <a:defRPr sz="1200">
                <a:latin typeface="Arial" charset="0"/>
              </a:defRPr>
            </a:lvl1pPr>
          </a:lstStyle>
          <a:p>
            <a:pPr>
              <a:defRPr/>
            </a:pPr>
            <a:endParaRPr lang="en-US"/>
          </a:p>
        </p:txBody>
      </p:sp>
      <p:sp>
        <p:nvSpPr>
          <p:cNvPr id="36868" name="Rectangle 4">
            <a:extLst>
              <a:ext uri="{FF2B5EF4-FFF2-40B4-BE49-F238E27FC236}">
                <a16:creationId xmlns:a16="http://schemas.microsoft.com/office/drawing/2014/main" id="{94825BA8-4CB2-42D7-B0F2-228A8E19E86D}"/>
              </a:ext>
            </a:extLst>
          </p:cNvPr>
          <p:cNvSpPr>
            <a:spLocks noGrp="1" noRot="1" noChangeAspect="1" noChangeArrowheads="1" noTextEdit="1"/>
          </p:cNvSpPr>
          <p:nvPr>
            <p:ph type="sldImg" idx="2"/>
          </p:nvPr>
        </p:nvSpPr>
        <p:spPr bwMode="auto">
          <a:xfrm>
            <a:off x="1169988" y="693738"/>
            <a:ext cx="4618037"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a:extLst>
              <a:ext uri="{FF2B5EF4-FFF2-40B4-BE49-F238E27FC236}">
                <a16:creationId xmlns:a16="http://schemas.microsoft.com/office/drawing/2014/main" id="{32DC358B-8793-42DD-AD8A-3CF5CD80E415}"/>
              </a:ext>
            </a:extLst>
          </p:cNvPr>
          <p:cNvSpPr>
            <a:spLocks noGrp="1" noChangeArrowheads="1"/>
          </p:cNvSpPr>
          <p:nvPr>
            <p:ph type="body" sz="quarter" idx="3"/>
          </p:nvPr>
        </p:nvSpPr>
        <p:spPr bwMode="auto">
          <a:xfrm>
            <a:off x="695325" y="4387850"/>
            <a:ext cx="5559425" cy="4154488"/>
          </a:xfrm>
          <a:prstGeom prst="rect">
            <a:avLst/>
          </a:prstGeom>
          <a:noFill/>
          <a:ln w="9525">
            <a:noFill/>
            <a:miter lim="800000"/>
            <a:headEnd/>
            <a:tailEnd/>
          </a:ln>
          <a:effectLst/>
        </p:spPr>
        <p:txBody>
          <a:bodyPr vert="horz" wrap="square" lIns="92335" tIns="46167" rIns="92335" bIns="4616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a:extLst>
              <a:ext uri="{FF2B5EF4-FFF2-40B4-BE49-F238E27FC236}">
                <a16:creationId xmlns:a16="http://schemas.microsoft.com/office/drawing/2014/main" id="{67DFDA82-DD10-417F-9565-BF7F9E990022}"/>
              </a:ext>
            </a:extLst>
          </p:cNvPr>
          <p:cNvSpPr>
            <a:spLocks noGrp="1" noChangeArrowheads="1"/>
          </p:cNvSpPr>
          <p:nvPr>
            <p:ph type="ftr" sz="quarter" idx="4"/>
          </p:nvPr>
        </p:nvSpPr>
        <p:spPr bwMode="auto">
          <a:xfrm>
            <a:off x="0" y="8774113"/>
            <a:ext cx="3013075" cy="460375"/>
          </a:xfrm>
          <a:prstGeom prst="rect">
            <a:avLst/>
          </a:prstGeom>
          <a:noFill/>
          <a:ln w="9525">
            <a:noFill/>
            <a:miter lim="800000"/>
            <a:headEnd/>
            <a:tailEnd/>
          </a:ln>
          <a:effectLst/>
        </p:spPr>
        <p:txBody>
          <a:bodyPr vert="horz" wrap="square" lIns="92335" tIns="46167" rIns="92335" bIns="46167" numCol="1" anchor="b" anchorCtr="0" compatLnSpc="1">
            <a:prstTxWarp prst="textNoShape">
              <a:avLst/>
            </a:prstTxWarp>
          </a:bodyPr>
          <a:lstStyle>
            <a:lvl1pPr defTabSz="923391" eaLnBrk="1" hangingPunct="1">
              <a:defRPr sz="1200">
                <a:latin typeface="Arial" charset="0"/>
              </a:defRPr>
            </a:lvl1pPr>
          </a:lstStyle>
          <a:p>
            <a:pPr>
              <a:defRPr/>
            </a:pPr>
            <a:endParaRPr lang="en-US"/>
          </a:p>
        </p:txBody>
      </p:sp>
      <p:sp>
        <p:nvSpPr>
          <p:cNvPr id="23559" name="Rectangle 7">
            <a:extLst>
              <a:ext uri="{FF2B5EF4-FFF2-40B4-BE49-F238E27FC236}">
                <a16:creationId xmlns:a16="http://schemas.microsoft.com/office/drawing/2014/main" id="{503B5944-7377-490A-8B01-669486B34983}"/>
              </a:ext>
            </a:extLst>
          </p:cNvPr>
          <p:cNvSpPr>
            <a:spLocks noGrp="1" noChangeArrowheads="1"/>
          </p:cNvSpPr>
          <p:nvPr>
            <p:ph type="sldNum" sz="quarter" idx="5"/>
          </p:nvPr>
        </p:nvSpPr>
        <p:spPr bwMode="auto">
          <a:xfrm>
            <a:off x="3935413" y="8774113"/>
            <a:ext cx="3013075" cy="460375"/>
          </a:xfrm>
          <a:prstGeom prst="rect">
            <a:avLst/>
          </a:prstGeom>
          <a:noFill/>
          <a:ln w="9525">
            <a:noFill/>
            <a:miter lim="800000"/>
            <a:headEnd/>
            <a:tailEnd/>
          </a:ln>
          <a:effectLst/>
        </p:spPr>
        <p:txBody>
          <a:bodyPr vert="horz" wrap="square" lIns="92335" tIns="46167" rIns="92335" bIns="46167" numCol="1" anchor="b" anchorCtr="0" compatLnSpc="1">
            <a:prstTxWarp prst="textNoShape">
              <a:avLst/>
            </a:prstTxWarp>
          </a:bodyPr>
          <a:lstStyle>
            <a:lvl1pPr algn="r" defTabSz="923391" eaLnBrk="1" hangingPunct="1">
              <a:defRPr sz="1200"/>
            </a:lvl1pPr>
          </a:lstStyle>
          <a:p>
            <a:pPr>
              <a:defRPr/>
            </a:pPr>
            <a:fld id="{6DA29C06-2BC7-4CA2-900C-21983A390B7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40EEE6AA-F85F-4C53-BB93-0C2127E1DF85}"/>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5FB10382-312B-4960-ACFA-0C787E0C09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8916" name="Slide Number Placeholder 3">
            <a:extLst>
              <a:ext uri="{FF2B5EF4-FFF2-40B4-BE49-F238E27FC236}">
                <a16:creationId xmlns:a16="http://schemas.microsoft.com/office/drawing/2014/main" id="{353F5EE9-AFB7-4D23-A01D-EC71AFF5539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defRPr>
            </a:lvl1pPr>
            <a:lvl2pPr marL="736600" indent="-282575" defTabSz="922338">
              <a:spcBef>
                <a:spcPct val="30000"/>
              </a:spcBef>
              <a:defRPr sz="1200">
                <a:solidFill>
                  <a:schemeClr val="tx1"/>
                </a:solidFill>
                <a:latin typeface="Arial" panose="020B0604020202020204" pitchFamily="34" charset="0"/>
              </a:defRPr>
            </a:lvl2pPr>
            <a:lvl3pPr marL="1133475" indent="-225425" defTabSz="922338">
              <a:spcBef>
                <a:spcPct val="30000"/>
              </a:spcBef>
              <a:defRPr sz="1200">
                <a:solidFill>
                  <a:schemeClr val="tx1"/>
                </a:solidFill>
                <a:latin typeface="Arial" panose="020B0604020202020204" pitchFamily="34" charset="0"/>
              </a:defRPr>
            </a:lvl3pPr>
            <a:lvl4pPr marL="1587500" indent="-225425" defTabSz="922338">
              <a:spcBef>
                <a:spcPct val="30000"/>
              </a:spcBef>
              <a:defRPr sz="1200">
                <a:solidFill>
                  <a:schemeClr val="tx1"/>
                </a:solidFill>
                <a:latin typeface="Arial" panose="020B0604020202020204" pitchFamily="34" charset="0"/>
              </a:defRPr>
            </a:lvl4pPr>
            <a:lvl5pPr marL="2041525" indent="-225425" defTabSz="922338">
              <a:spcBef>
                <a:spcPct val="30000"/>
              </a:spcBef>
              <a:defRPr sz="1200">
                <a:solidFill>
                  <a:schemeClr val="tx1"/>
                </a:solidFill>
                <a:latin typeface="Arial" panose="020B0604020202020204" pitchFamily="34" charset="0"/>
              </a:defRPr>
            </a:lvl5pPr>
            <a:lvl6pPr marL="2498725" indent="-225425" defTabSz="922338" eaLnBrk="0" fontAlgn="base" hangingPunct="0">
              <a:spcBef>
                <a:spcPct val="30000"/>
              </a:spcBef>
              <a:spcAft>
                <a:spcPct val="0"/>
              </a:spcAft>
              <a:defRPr sz="1200">
                <a:solidFill>
                  <a:schemeClr val="tx1"/>
                </a:solidFill>
                <a:latin typeface="Arial" panose="020B0604020202020204" pitchFamily="34" charset="0"/>
              </a:defRPr>
            </a:lvl6pPr>
            <a:lvl7pPr marL="2955925" indent="-225425" defTabSz="922338" eaLnBrk="0" fontAlgn="base" hangingPunct="0">
              <a:spcBef>
                <a:spcPct val="30000"/>
              </a:spcBef>
              <a:spcAft>
                <a:spcPct val="0"/>
              </a:spcAft>
              <a:defRPr sz="1200">
                <a:solidFill>
                  <a:schemeClr val="tx1"/>
                </a:solidFill>
                <a:latin typeface="Arial" panose="020B0604020202020204" pitchFamily="34" charset="0"/>
              </a:defRPr>
            </a:lvl7pPr>
            <a:lvl8pPr marL="3413125" indent="-225425" defTabSz="922338" eaLnBrk="0" fontAlgn="base" hangingPunct="0">
              <a:spcBef>
                <a:spcPct val="30000"/>
              </a:spcBef>
              <a:spcAft>
                <a:spcPct val="0"/>
              </a:spcAft>
              <a:defRPr sz="1200">
                <a:solidFill>
                  <a:schemeClr val="tx1"/>
                </a:solidFill>
                <a:latin typeface="Arial" panose="020B0604020202020204" pitchFamily="34" charset="0"/>
              </a:defRPr>
            </a:lvl8pPr>
            <a:lvl9pPr marL="3870325" indent="-225425" defTabSz="9223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5B3899-E138-4291-A153-CD6CEE7E5709}" type="slidenum">
              <a:rPr lang="en-US" altLang="en-US" smtClean="0"/>
              <a:pPr>
                <a:spcBef>
                  <a:spcPct val="0"/>
                </a:spcBef>
              </a:pPr>
              <a:t>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CFF4E5EE-A10B-4ADE-9790-B451462DB6E8}"/>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8137661F-E7BD-44FA-9198-C47E044548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0964" name="Slide Number Placeholder 3">
            <a:extLst>
              <a:ext uri="{FF2B5EF4-FFF2-40B4-BE49-F238E27FC236}">
                <a16:creationId xmlns:a16="http://schemas.microsoft.com/office/drawing/2014/main" id="{54637EDC-9FD9-4391-B5B6-2D30AF9211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defRPr>
            </a:lvl1pPr>
            <a:lvl2pPr marL="736600" indent="-282575" defTabSz="922338">
              <a:spcBef>
                <a:spcPct val="30000"/>
              </a:spcBef>
              <a:defRPr sz="1200">
                <a:solidFill>
                  <a:schemeClr val="tx1"/>
                </a:solidFill>
                <a:latin typeface="Arial" panose="020B0604020202020204" pitchFamily="34" charset="0"/>
              </a:defRPr>
            </a:lvl2pPr>
            <a:lvl3pPr marL="1133475" indent="-225425" defTabSz="922338">
              <a:spcBef>
                <a:spcPct val="30000"/>
              </a:spcBef>
              <a:defRPr sz="1200">
                <a:solidFill>
                  <a:schemeClr val="tx1"/>
                </a:solidFill>
                <a:latin typeface="Arial" panose="020B0604020202020204" pitchFamily="34" charset="0"/>
              </a:defRPr>
            </a:lvl3pPr>
            <a:lvl4pPr marL="1587500" indent="-225425" defTabSz="922338">
              <a:spcBef>
                <a:spcPct val="30000"/>
              </a:spcBef>
              <a:defRPr sz="1200">
                <a:solidFill>
                  <a:schemeClr val="tx1"/>
                </a:solidFill>
                <a:latin typeface="Arial" panose="020B0604020202020204" pitchFamily="34" charset="0"/>
              </a:defRPr>
            </a:lvl4pPr>
            <a:lvl5pPr marL="2041525" indent="-225425" defTabSz="922338">
              <a:spcBef>
                <a:spcPct val="30000"/>
              </a:spcBef>
              <a:defRPr sz="1200">
                <a:solidFill>
                  <a:schemeClr val="tx1"/>
                </a:solidFill>
                <a:latin typeface="Arial" panose="020B0604020202020204" pitchFamily="34" charset="0"/>
              </a:defRPr>
            </a:lvl5pPr>
            <a:lvl6pPr marL="2498725" indent="-225425" defTabSz="922338" eaLnBrk="0" fontAlgn="base" hangingPunct="0">
              <a:spcBef>
                <a:spcPct val="30000"/>
              </a:spcBef>
              <a:spcAft>
                <a:spcPct val="0"/>
              </a:spcAft>
              <a:defRPr sz="1200">
                <a:solidFill>
                  <a:schemeClr val="tx1"/>
                </a:solidFill>
                <a:latin typeface="Arial" panose="020B0604020202020204" pitchFamily="34" charset="0"/>
              </a:defRPr>
            </a:lvl6pPr>
            <a:lvl7pPr marL="2955925" indent="-225425" defTabSz="922338" eaLnBrk="0" fontAlgn="base" hangingPunct="0">
              <a:spcBef>
                <a:spcPct val="30000"/>
              </a:spcBef>
              <a:spcAft>
                <a:spcPct val="0"/>
              </a:spcAft>
              <a:defRPr sz="1200">
                <a:solidFill>
                  <a:schemeClr val="tx1"/>
                </a:solidFill>
                <a:latin typeface="Arial" panose="020B0604020202020204" pitchFamily="34" charset="0"/>
              </a:defRPr>
            </a:lvl7pPr>
            <a:lvl8pPr marL="3413125" indent="-225425" defTabSz="922338" eaLnBrk="0" fontAlgn="base" hangingPunct="0">
              <a:spcBef>
                <a:spcPct val="30000"/>
              </a:spcBef>
              <a:spcAft>
                <a:spcPct val="0"/>
              </a:spcAft>
              <a:defRPr sz="1200">
                <a:solidFill>
                  <a:schemeClr val="tx1"/>
                </a:solidFill>
                <a:latin typeface="Arial" panose="020B0604020202020204" pitchFamily="34" charset="0"/>
              </a:defRPr>
            </a:lvl8pPr>
            <a:lvl9pPr marL="3870325" indent="-225425" defTabSz="9223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9DA7096-C31E-4919-AB5C-B075024372DE}" type="slidenum">
              <a:rPr lang="en-US" altLang="en-US" smtClean="0"/>
              <a:pPr>
                <a:spcBef>
                  <a:spcPct val="0"/>
                </a:spcBef>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74E9C5BB-00AC-4240-B5D5-86F9CF13EDFF}"/>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F4F006FC-6C37-4788-9E43-46D36E3FD1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3012" name="Slide Number Placeholder 3">
            <a:extLst>
              <a:ext uri="{FF2B5EF4-FFF2-40B4-BE49-F238E27FC236}">
                <a16:creationId xmlns:a16="http://schemas.microsoft.com/office/drawing/2014/main" id="{D14D49CE-206F-46D6-9392-82EC0D22DDF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defRPr>
            </a:lvl1pPr>
            <a:lvl2pPr marL="736600" indent="-282575" defTabSz="922338">
              <a:spcBef>
                <a:spcPct val="30000"/>
              </a:spcBef>
              <a:defRPr sz="1200">
                <a:solidFill>
                  <a:schemeClr val="tx1"/>
                </a:solidFill>
                <a:latin typeface="Arial" panose="020B0604020202020204" pitchFamily="34" charset="0"/>
              </a:defRPr>
            </a:lvl2pPr>
            <a:lvl3pPr marL="1133475" indent="-225425" defTabSz="922338">
              <a:spcBef>
                <a:spcPct val="30000"/>
              </a:spcBef>
              <a:defRPr sz="1200">
                <a:solidFill>
                  <a:schemeClr val="tx1"/>
                </a:solidFill>
                <a:latin typeface="Arial" panose="020B0604020202020204" pitchFamily="34" charset="0"/>
              </a:defRPr>
            </a:lvl3pPr>
            <a:lvl4pPr marL="1587500" indent="-225425" defTabSz="922338">
              <a:spcBef>
                <a:spcPct val="30000"/>
              </a:spcBef>
              <a:defRPr sz="1200">
                <a:solidFill>
                  <a:schemeClr val="tx1"/>
                </a:solidFill>
                <a:latin typeface="Arial" panose="020B0604020202020204" pitchFamily="34" charset="0"/>
              </a:defRPr>
            </a:lvl4pPr>
            <a:lvl5pPr marL="2041525" indent="-225425" defTabSz="922338">
              <a:spcBef>
                <a:spcPct val="30000"/>
              </a:spcBef>
              <a:defRPr sz="1200">
                <a:solidFill>
                  <a:schemeClr val="tx1"/>
                </a:solidFill>
                <a:latin typeface="Arial" panose="020B0604020202020204" pitchFamily="34" charset="0"/>
              </a:defRPr>
            </a:lvl5pPr>
            <a:lvl6pPr marL="2498725" indent="-225425" defTabSz="922338" eaLnBrk="0" fontAlgn="base" hangingPunct="0">
              <a:spcBef>
                <a:spcPct val="30000"/>
              </a:spcBef>
              <a:spcAft>
                <a:spcPct val="0"/>
              </a:spcAft>
              <a:defRPr sz="1200">
                <a:solidFill>
                  <a:schemeClr val="tx1"/>
                </a:solidFill>
                <a:latin typeface="Arial" panose="020B0604020202020204" pitchFamily="34" charset="0"/>
              </a:defRPr>
            </a:lvl6pPr>
            <a:lvl7pPr marL="2955925" indent="-225425" defTabSz="922338" eaLnBrk="0" fontAlgn="base" hangingPunct="0">
              <a:spcBef>
                <a:spcPct val="30000"/>
              </a:spcBef>
              <a:spcAft>
                <a:spcPct val="0"/>
              </a:spcAft>
              <a:defRPr sz="1200">
                <a:solidFill>
                  <a:schemeClr val="tx1"/>
                </a:solidFill>
                <a:latin typeface="Arial" panose="020B0604020202020204" pitchFamily="34" charset="0"/>
              </a:defRPr>
            </a:lvl7pPr>
            <a:lvl8pPr marL="3413125" indent="-225425" defTabSz="922338" eaLnBrk="0" fontAlgn="base" hangingPunct="0">
              <a:spcBef>
                <a:spcPct val="30000"/>
              </a:spcBef>
              <a:spcAft>
                <a:spcPct val="0"/>
              </a:spcAft>
              <a:defRPr sz="1200">
                <a:solidFill>
                  <a:schemeClr val="tx1"/>
                </a:solidFill>
                <a:latin typeface="Arial" panose="020B0604020202020204" pitchFamily="34" charset="0"/>
              </a:defRPr>
            </a:lvl8pPr>
            <a:lvl9pPr marL="3870325" indent="-225425" defTabSz="9223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853161-D4E9-434D-A36D-A538DFB7F0E6}" type="slidenum">
              <a:rPr lang="en-US" altLang="en-US" smtClean="0"/>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426B927F-FF64-4A59-A5DD-4553D4CE20E3}"/>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B097F767-57EF-4AB6-9AEC-4A6ADAC1A3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6084" name="Slide Number Placeholder 3">
            <a:extLst>
              <a:ext uri="{FF2B5EF4-FFF2-40B4-BE49-F238E27FC236}">
                <a16:creationId xmlns:a16="http://schemas.microsoft.com/office/drawing/2014/main" id="{5C6E7927-0BA6-4F25-8778-92CC09E677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defRPr>
            </a:lvl1pPr>
            <a:lvl2pPr marL="736600" indent="-282575" defTabSz="922338">
              <a:spcBef>
                <a:spcPct val="30000"/>
              </a:spcBef>
              <a:defRPr sz="1200">
                <a:solidFill>
                  <a:schemeClr val="tx1"/>
                </a:solidFill>
                <a:latin typeface="Arial" panose="020B0604020202020204" pitchFamily="34" charset="0"/>
              </a:defRPr>
            </a:lvl2pPr>
            <a:lvl3pPr marL="1133475" indent="-225425" defTabSz="922338">
              <a:spcBef>
                <a:spcPct val="30000"/>
              </a:spcBef>
              <a:defRPr sz="1200">
                <a:solidFill>
                  <a:schemeClr val="tx1"/>
                </a:solidFill>
                <a:latin typeface="Arial" panose="020B0604020202020204" pitchFamily="34" charset="0"/>
              </a:defRPr>
            </a:lvl3pPr>
            <a:lvl4pPr marL="1587500" indent="-225425" defTabSz="922338">
              <a:spcBef>
                <a:spcPct val="30000"/>
              </a:spcBef>
              <a:defRPr sz="1200">
                <a:solidFill>
                  <a:schemeClr val="tx1"/>
                </a:solidFill>
                <a:latin typeface="Arial" panose="020B0604020202020204" pitchFamily="34" charset="0"/>
              </a:defRPr>
            </a:lvl4pPr>
            <a:lvl5pPr marL="2041525" indent="-225425" defTabSz="922338">
              <a:spcBef>
                <a:spcPct val="30000"/>
              </a:spcBef>
              <a:defRPr sz="1200">
                <a:solidFill>
                  <a:schemeClr val="tx1"/>
                </a:solidFill>
                <a:latin typeface="Arial" panose="020B0604020202020204" pitchFamily="34" charset="0"/>
              </a:defRPr>
            </a:lvl5pPr>
            <a:lvl6pPr marL="2498725" indent="-225425" defTabSz="922338" eaLnBrk="0" fontAlgn="base" hangingPunct="0">
              <a:spcBef>
                <a:spcPct val="30000"/>
              </a:spcBef>
              <a:spcAft>
                <a:spcPct val="0"/>
              </a:spcAft>
              <a:defRPr sz="1200">
                <a:solidFill>
                  <a:schemeClr val="tx1"/>
                </a:solidFill>
                <a:latin typeface="Arial" panose="020B0604020202020204" pitchFamily="34" charset="0"/>
              </a:defRPr>
            </a:lvl6pPr>
            <a:lvl7pPr marL="2955925" indent="-225425" defTabSz="922338" eaLnBrk="0" fontAlgn="base" hangingPunct="0">
              <a:spcBef>
                <a:spcPct val="30000"/>
              </a:spcBef>
              <a:spcAft>
                <a:spcPct val="0"/>
              </a:spcAft>
              <a:defRPr sz="1200">
                <a:solidFill>
                  <a:schemeClr val="tx1"/>
                </a:solidFill>
                <a:latin typeface="Arial" panose="020B0604020202020204" pitchFamily="34" charset="0"/>
              </a:defRPr>
            </a:lvl7pPr>
            <a:lvl8pPr marL="3413125" indent="-225425" defTabSz="922338" eaLnBrk="0" fontAlgn="base" hangingPunct="0">
              <a:spcBef>
                <a:spcPct val="30000"/>
              </a:spcBef>
              <a:spcAft>
                <a:spcPct val="0"/>
              </a:spcAft>
              <a:defRPr sz="1200">
                <a:solidFill>
                  <a:schemeClr val="tx1"/>
                </a:solidFill>
                <a:latin typeface="Arial" panose="020B0604020202020204" pitchFamily="34" charset="0"/>
              </a:defRPr>
            </a:lvl8pPr>
            <a:lvl9pPr marL="3870325" indent="-225425" defTabSz="9223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0C0B844-F394-4818-BB52-8A0ACF50EDDC}" type="slidenum">
              <a:rPr lang="en-US" altLang="en-US" smtClean="0"/>
              <a:pPr>
                <a:spcBef>
                  <a:spcPct val="0"/>
                </a:spcBef>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B05EC99A-DD9F-493B-98CC-547B0C1266B0}"/>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821E11C2-9D77-4705-9C9F-45E72E8E49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8132" name="Slide Number Placeholder 3">
            <a:extLst>
              <a:ext uri="{FF2B5EF4-FFF2-40B4-BE49-F238E27FC236}">
                <a16:creationId xmlns:a16="http://schemas.microsoft.com/office/drawing/2014/main" id="{C373F5F1-E2CC-46F9-9CAA-BE12D72244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0AA565C0-79D9-4B76-AB48-187220BAA7EC}" type="slidenum">
              <a:rPr lang="en-US" altLang="en-US" smtClean="0"/>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DA29C06-2BC7-4CA2-900C-21983A390B78}" type="slidenum">
              <a:rPr lang="en-US" altLang="en-US" smtClean="0"/>
              <a:pPr>
                <a:defRPr/>
              </a:pPr>
              <a:t>7</a:t>
            </a:fld>
            <a:endParaRPr lang="en-US" altLang="en-US"/>
          </a:p>
        </p:txBody>
      </p:sp>
    </p:spTree>
    <p:extLst>
      <p:ext uri="{BB962C8B-B14F-4D97-AF65-F5344CB8AC3E}">
        <p14:creationId xmlns:p14="http://schemas.microsoft.com/office/powerpoint/2010/main" val="3042671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DA29C06-2BC7-4CA2-900C-21983A390B78}" type="slidenum">
              <a:rPr lang="en-US" altLang="en-US" smtClean="0"/>
              <a:pPr>
                <a:defRPr/>
              </a:pPr>
              <a:t>9</a:t>
            </a:fld>
            <a:endParaRPr lang="en-US" altLang="en-US"/>
          </a:p>
        </p:txBody>
      </p:sp>
    </p:spTree>
    <p:extLst>
      <p:ext uri="{BB962C8B-B14F-4D97-AF65-F5344CB8AC3E}">
        <p14:creationId xmlns:p14="http://schemas.microsoft.com/office/powerpoint/2010/main" val="2715091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DA29C06-2BC7-4CA2-900C-21983A390B78}" type="slidenum">
              <a:rPr lang="en-US" altLang="en-US" smtClean="0"/>
              <a:pPr>
                <a:defRPr/>
              </a:pPr>
              <a:t>10</a:t>
            </a:fld>
            <a:endParaRPr lang="en-US" altLang="en-US"/>
          </a:p>
        </p:txBody>
      </p:sp>
    </p:spTree>
    <p:extLst>
      <p:ext uri="{BB962C8B-B14F-4D97-AF65-F5344CB8AC3E}">
        <p14:creationId xmlns:p14="http://schemas.microsoft.com/office/powerpoint/2010/main" val="795345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72881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2046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2113" y="388938"/>
            <a:ext cx="2093912" cy="5737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8938"/>
            <a:ext cx="6132513" cy="57372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8786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ED8E91F3-2632-4217-B7B2-83163E844D76}"/>
              </a:ext>
            </a:extLst>
          </p:cNvPr>
          <p:cNvSpPr>
            <a:spLocks noGrp="1" noChangeArrowheads="1"/>
          </p:cNvSpPr>
          <p:nvPr>
            <p:ph type="sldNum" sz="quarter" idx="10"/>
          </p:nvPr>
        </p:nvSpPr>
        <p:spPr>
          <a:ln/>
        </p:spPr>
        <p:txBody>
          <a:bodyPr/>
          <a:lstStyle>
            <a:lvl1pPr>
              <a:defRPr/>
            </a:lvl1pPr>
          </a:lstStyle>
          <a:p>
            <a:pPr>
              <a:defRPr/>
            </a:pPr>
            <a:fld id="{02B14E8F-21C7-4CD6-9565-3FDD49DB6413}" type="slidenum">
              <a:rPr lang="en-US" altLang="en-US"/>
              <a:pPr>
                <a:defRPr/>
              </a:pPr>
              <a:t>‹#›</a:t>
            </a:fld>
            <a:endParaRPr lang="en-US" altLang="en-US"/>
          </a:p>
        </p:txBody>
      </p:sp>
    </p:spTree>
    <p:extLst>
      <p:ext uri="{BB962C8B-B14F-4D97-AF65-F5344CB8AC3E}">
        <p14:creationId xmlns:p14="http://schemas.microsoft.com/office/powerpoint/2010/main" val="3333918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59767F49-1119-4932-88B7-70F5E45ECE71}"/>
              </a:ext>
            </a:extLst>
          </p:cNvPr>
          <p:cNvSpPr/>
          <p:nvPr userDrawn="1"/>
        </p:nvSpPr>
        <p:spPr>
          <a:xfrm>
            <a:off x="95250" y="98425"/>
            <a:ext cx="8937625" cy="1112838"/>
          </a:xfrm>
          <a:prstGeom prst="roundRect">
            <a:avLst>
              <a:gd name="adj" fmla="val 7778"/>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6">
            <a:extLst>
              <a:ext uri="{FF2B5EF4-FFF2-40B4-BE49-F238E27FC236}">
                <a16:creationId xmlns:a16="http://schemas.microsoft.com/office/drawing/2014/main" id="{7EF92856-5613-4579-81D5-60B1A28BD141}"/>
              </a:ext>
            </a:extLst>
          </p:cNvPr>
          <p:cNvSpPr/>
          <p:nvPr userDrawn="1"/>
        </p:nvSpPr>
        <p:spPr>
          <a:xfrm>
            <a:off x="123825" y="1346200"/>
            <a:ext cx="8909050" cy="5400675"/>
          </a:xfrm>
          <a:prstGeom prst="roundRect">
            <a:avLst>
              <a:gd name="adj" fmla="val 1106"/>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F161497-720A-4678-89E2-6F25FF78350A}"/>
              </a:ext>
            </a:extLst>
          </p:cNvPr>
          <p:cNvSpPr>
            <a:spLocks noGrp="1" noChangeArrowheads="1"/>
          </p:cNvSpPr>
          <p:nvPr>
            <p:ph type="sldNum" sz="quarter" idx="10"/>
          </p:nvPr>
        </p:nvSpPr>
        <p:spPr/>
        <p:txBody>
          <a:bodyPr/>
          <a:lstStyle>
            <a:lvl1pPr>
              <a:defRPr/>
            </a:lvl1pPr>
          </a:lstStyle>
          <a:p>
            <a:pPr>
              <a:defRPr/>
            </a:pPr>
            <a:fld id="{7327E4EB-FCA5-4E65-A2DB-EA78A67EA6CE}" type="slidenum">
              <a:rPr lang="en-US" altLang="en-US"/>
              <a:pPr>
                <a:defRPr/>
              </a:pPr>
              <a:t>‹#›</a:t>
            </a:fld>
            <a:endParaRPr lang="en-US" altLang="en-US"/>
          </a:p>
        </p:txBody>
      </p:sp>
    </p:spTree>
    <p:extLst>
      <p:ext uri="{BB962C8B-B14F-4D97-AF65-F5344CB8AC3E}">
        <p14:creationId xmlns:p14="http://schemas.microsoft.com/office/powerpoint/2010/main" val="1813376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A15C7A20-8AB8-4C8A-99E2-440F12044023}"/>
              </a:ext>
            </a:extLst>
          </p:cNvPr>
          <p:cNvSpPr>
            <a:spLocks noGrp="1" noChangeArrowheads="1"/>
          </p:cNvSpPr>
          <p:nvPr>
            <p:ph type="sldNum" sz="quarter" idx="10"/>
          </p:nvPr>
        </p:nvSpPr>
        <p:spPr>
          <a:ln/>
        </p:spPr>
        <p:txBody>
          <a:bodyPr/>
          <a:lstStyle>
            <a:lvl1pPr>
              <a:defRPr/>
            </a:lvl1pPr>
          </a:lstStyle>
          <a:p>
            <a:pPr>
              <a:defRPr/>
            </a:pPr>
            <a:fld id="{8B422840-25D3-4DE0-B86A-A7197E0CF910}" type="slidenum">
              <a:rPr lang="en-US" altLang="en-US"/>
              <a:pPr>
                <a:defRPr/>
              </a:pPr>
              <a:t>‹#›</a:t>
            </a:fld>
            <a:endParaRPr lang="en-US" altLang="en-US"/>
          </a:p>
        </p:txBody>
      </p:sp>
    </p:spTree>
    <p:extLst>
      <p:ext uri="{BB962C8B-B14F-4D97-AF65-F5344CB8AC3E}">
        <p14:creationId xmlns:p14="http://schemas.microsoft.com/office/powerpoint/2010/main" val="4271758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4313" y="1600200"/>
            <a:ext cx="4267200" cy="488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3913" y="1600200"/>
            <a:ext cx="4267200" cy="488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4B3766C1-C8F1-4F06-8471-1051B1ECB1A9}"/>
              </a:ext>
            </a:extLst>
          </p:cNvPr>
          <p:cNvSpPr>
            <a:spLocks noGrp="1" noChangeArrowheads="1"/>
          </p:cNvSpPr>
          <p:nvPr>
            <p:ph type="sldNum" sz="quarter" idx="10"/>
          </p:nvPr>
        </p:nvSpPr>
        <p:spPr>
          <a:ln/>
        </p:spPr>
        <p:txBody>
          <a:bodyPr/>
          <a:lstStyle>
            <a:lvl1pPr>
              <a:defRPr/>
            </a:lvl1pPr>
          </a:lstStyle>
          <a:p>
            <a:pPr>
              <a:defRPr/>
            </a:pPr>
            <a:fld id="{9AB02110-F1D0-4624-876F-F9AA34E092DC}" type="slidenum">
              <a:rPr lang="en-US" altLang="en-US"/>
              <a:pPr>
                <a:defRPr/>
              </a:pPr>
              <a:t>‹#›</a:t>
            </a:fld>
            <a:endParaRPr lang="en-US" altLang="en-US"/>
          </a:p>
        </p:txBody>
      </p:sp>
    </p:spTree>
    <p:extLst>
      <p:ext uri="{BB962C8B-B14F-4D97-AF65-F5344CB8AC3E}">
        <p14:creationId xmlns:p14="http://schemas.microsoft.com/office/powerpoint/2010/main" val="3134302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6497E7A5-64AA-4103-81E5-23636F0E0636}"/>
              </a:ext>
            </a:extLst>
          </p:cNvPr>
          <p:cNvSpPr>
            <a:spLocks noGrp="1" noChangeArrowheads="1"/>
          </p:cNvSpPr>
          <p:nvPr>
            <p:ph type="sldNum" sz="quarter" idx="10"/>
          </p:nvPr>
        </p:nvSpPr>
        <p:spPr>
          <a:ln/>
        </p:spPr>
        <p:txBody>
          <a:bodyPr/>
          <a:lstStyle>
            <a:lvl1pPr>
              <a:defRPr/>
            </a:lvl1pPr>
          </a:lstStyle>
          <a:p>
            <a:pPr>
              <a:defRPr/>
            </a:pPr>
            <a:fld id="{F335F5F5-8568-4F67-9FCA-E1CD2F7A3222}" type="slidenum">
              <a:rPr lang="en-US" altLang="en-US"/>
              <a:pPr>
                <a:defRPr/>
              </a:pPr>
              <a:t>‹#›</a:t>
            </a:fld>
            <a:endParaRPr lang="en-US" altLang="en-US"/>
          </a:p>
        </p:txBody>
      </p:sp>
    </p:spTree>
    <p:extLst>
      <p:ext uri="{BB962C8B-B14F-4D97-AF65-F5344CB8AC3E}">
        <p14:creationId xmlns:p14="http://schemas.microsoft.com/office/powerpoint/2010/main" val="3995029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1AB1110E-9C5B-4C49-BEF0-AA401A938DBC}"/>
              </a:ext>
            </a:extLst>
          </p:cNvPr>
          <p:cNvSpPr>
            <a:spLocks noGrp="1" noChangeArrowheads="1"/>
          </p:cNvSpPr>
          <p:nvPr>
            <p:ph type="sldNum" sz="quarter" idx="10"/>
          </p:nvPr>
        </p:nvSpPr>
        <p:spPr>
          <a:ln/>
        </p:spPr>
        <p:txBody>
          <a:bodyPr/>
          <a:lstStyle>
            <a:lvl1pPr>
              <a:defRPr/>
            </a:lvl1pPr>
          </a:lstStyle>
          <a:p>
            <a:pPr>
              <a:defRPr/>
            </a:pPr>
            <a:fld id="{F9CC67BB-251C-4D51-A78A-58787A03878B}" type="slidenum">
              <a:rPr lang="en-US" altLang="en-US"/>
              <a:pPr>
                <a:defRPr/>
              </a:pPr>
              <a:t>‹#›</a:t>
            </a:fld>
            <a:endParaRPr lang="en-US" altLang="en-US"/>
          </a:p>
        </p:txBody>
      </p:sp>
    </p:spTree>
    <p:extLst>
      <p:ext uri="{BB962C8B-B14F-4D97-AF65-F5344CB8AC3E}">
        <p14:creationId xmlns:p14="http://schemas.microsoft.com/office/powerpoint/2010/main" val="2063206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6334D058-56E0-4D3E-A63D-AB485BCFA87C}"/>
              </a:ext>
            </a:extLst>
          </p:cNvPr>
          <p:cNvSpPr>
            <a:spLocks noGrp="1" noChangeArrowheads="1"/>
          </p:cNvSpPr>
          <p:nvPr>
            <p:ph type="sldNum" sz="quarter" idx="10"/>
          </p:nvPr>
        </p:nvSpPr>
        <p:spPr>
          <a:ln/>
        </p:spPr>
        <p:txBody>
          <a:bodyPr/>
          <a:lstStyle>
            <a:lvl1pPr>
              <a:defRPr/>
            </a:lvl1pPr>
          </a:lstStyle>
          <a:p>
            <a:pPr>
              <a:defRPr/>
            </a:pPr>
            <a:fld id="{449C4E1A-BCA2-4B7B-8C89-A436DD9E336E}" type="slidenum">
              <a:rPr lang="en-US" altLang="en-US"/>
              <a:pPr>
                <a:defRPr/>
              </a:pPr>
              <a:t>‹#›</a:t>
            </a:fld>
            <a:endParaRPr lang="en-US" altLang="en-US"/>
          </a:p>
        </p:txBody>
      </p:sp>
    </p:spTree>
    <p:extLst>
      <p:ext uri="{BB962C8B-B14F-4D97-AF65-F5344CB8AC3E}">
        <p14:creationId xmlns:p14="http://schemas.microsoft.com/office/powerpoint/2010/main" val="1125425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17EC2AE1-579D-4160-82A9-D151416A41A5}"/>
              </a:ext>
            </a:extLst>
          </p:cNvPr>
          <p:cNvSpPr>
            <a:spLocks noGrp="1" noChangeArrowheads="1"/>
          </p:cNvSpPr>
          <p:nvPr>
            <p:ph type="sldNum" sz="quarter" idx="10"/>
          </p:nvPr>
        </p:nvSpPr>
        <p:spPr>
          <a:ln/>
        </p:spPr>
        <p:txBody>
          <a:bodyPr/>
          <a:lstStyle>
            <a:lvl1pPr>
              <a:defRPr/>
            </a:lvl1pPr>
          </a:lstStyle>
          <a:p>
            <a:pPr>
              <a:defRPr/>
            </a:pPr>
            <a:fld id="{31AFA85B-BB90-4583-B576-3475DFA09234}" type="slidenum">
              <a:rPr lang="en-US" altLang="en-US"/>
              <a:pPr>
                <a:defRPr/>
              </a:pPr>
              <a:t>‹#›</a:t>
            </a:fld>
            <a:endParaRPr lang="en-US" altLang="en-US"/>
          </a:p>
        </p:txBody>
      </p:sp>
    </p:spTree>
    <p:extLst>
      <p:ext uri="{BB962C8B-B14F-4D97-AF65-F5344CB8AC3E}">
        <p14:creationId xmlns:p14="http://schemas.microsoft.com/office/powerpoint/2010/main" val="251851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2233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F0B640AD-5091-4DAB-9A09-E8692C988893}"/>
              </a:ext>
            </a:extLst>
          </p:cNvPr>
          <p:cNvSpPr>
            <a:spLocks noGrp="1" noChangeArrowheads="1"/>
          </p:cNvSpPr>
          <p:nvPr>
            <p:ph type="sldNum" sz="quarter" idx="10"/>
          </p:nvPr>
        </p:nvSpPr>
        <p:spPr>
          <a:ln/>
        </p:spPr>
        <p:txBody>
          <a:bodyPr/>
          <a:lstStyle>
            <a:lvl1pPr>
              <a:defRPr/>
            </a:lvl1pPr>
          </a:lstStyle>
          <a:p>
            <a:pPr>
              <a:defRPr/>
            </a:pPr>
            <a:fld id="{C075FDB4-0033-4F75-B578-9392005FA116}" type="slidenum">
              <a:rPr lang="en-US" altLang="en-US"/>
              <a:pPr>
                <a:defRPr/>
              </a:pPr>
              <a:t>‹#›</a:t>
            </a:fld>
            <a:endParaRPr lang="en-US" altLang="en-US"/>
          </a:p>
        </p:txBody>
      </p:sp>
    </p:spTree>
    <p:extLst>
      <p:ext uri="{BB962C8B-B14F-4D97-AF65-F5344CB8AC3E}">
        <p14:creationId xmlns:p14="http://schemas.microsoft.com/office/powerpoint/2010/main" val="4096831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E6B9FD8-9C92-4318-A7DD-95FA33C785DE}"/>
              </a:ext>
            </a:extLst>
          </p:cNvPr>
          <p:cNvSpPr>
            <a:spLocks noGrp="1" noChangeArrowheads="1"/>
          </p:cNvSpPr>
          <p:nvPr>
            <p:ph type="sldNum" sz="quarter" idx="10"/>
          </p:nvPr>
        </p:nvSpPr>
        <p:spPr>
          <a:ln/>
        </p:spPr>
        <p:txBody>
          <a:bodyPr/>
          <a:lstStyle>
            <a:lvl1pPr>
              <a:defRPr/>
            </a:lvl1pPr>
          </a:lstStyle>
          <a:p>
            <a:pPr>
              <a:defRPr/>
            </a:pPr>
            <a:fld id="{EAC5DACE-E251-4CCF-8472-901E9EA45222}" type="slidenum">
              <a:rPr lang="en-US" altLang="en-US"/>
              <a:pPr>
                <a:defRPr/>
              </a:pPr>
              <a:t>‹#›</a:t>
            </a:fld>
            <a:endParaRPr lang="en-US" altLang="en-US"/>
          </a:p>
        </p:txBody>
      </p:sp>
    </p:spTree>
    <p:extLst>
      <p:ext uri="{BB962C8B-B14F-4D97-AF65-F5344CB8AC3E}">
        <p14:creationId xmlns:p14="http://schemas.microsoft.com/office/powerpoint/2010/main" val="547270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3225" y="74613"/>
            <a:ext cx="2179638" cy="6407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4313" y="74613"/>
            <a:ext cx="6386512" cy="6407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40797136-7519-412E-9663-A364EA2C917E}"/>
              </a:ext>
            </a:extLst>
          </p:cNvPr>
          <p:cNvSpPr>
            <a:spLocks noGrp="1" noChangeArrowheads="1"/>
          </p:cNvSpPr>
          <p:nvPr>
            <p:ph type="sldNum" sz="quarter" idx="10"/>
          </p:nvPr>
        </p:nvSpPr>
        <p:spPr>
          <a:ln/>
        </p:spPr>
        <p:txBody>
          <a:bodyPr/>
          <a:lstStyle>
            <a:lvl1pPr>
              <a:defRPr/>
            </a:lvl1pPr>
          </a:lstStyle>
          <a:p>
            <a:pPr>
              <a:defRPr/>
            </a:pPr>
            <a:fld id="{F0496C69-EAD1-4D92-8475-6E7B694F66E9}" type="slidenum">
              <a:rPr lang="en-US" altLang="en-US"/>
              <a:pPr>
                <a:defRPr/>
              </a:pPr>
              <a:t>‹#›</a:t>
            </a:fld>
            <a:endParaRPr lang="en-US" altLang="en-US"/>
          </a:p>
        </p:txBody>
      </p:sp>
    </p:spTree>
    <p:extLst>
      <p:ext uri="{BB962C8B-B14F-4D97-AF65-F5344CB8AC3E}">
        <p14:creationId xmlns:p14="http://schemas.microsoft.com/office/powerpoint/2010/main" val="3576428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D811D524-1A82-4D0D-8D84-A830157BD6C5}"/>
              </a:ext>
            </a:extLst>
          </p:cNvPr>
          <p:cNvSpPr/>
          <p:nvPr userDrawn="1"/>
        </p:nvSpPr>
        <p:spPr>
          <a:xfrm>
            <a:off x="111125" y="111125"/>
            <a:ext cx="8921750" cy="1100138"/>
          </a:xfrm>
          <a:prstGeom prst="roundRect">
            <a:avLst>
              <a:gd name="adj" fmla="val 1217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6">
            <a:extLst>
              <a:ext uri="{FF2B5EF4-FFF2-40B4-BE49-F238E27FC236}">
                <a16:creationId xmlns:a16="http://schemas.microsoft.com/office/drawing/2014/main" id="{DB2ABEA3-41EF-4207-B85A-E734C1E854D3}"/>
              </a:ext>
            </a:extLst>
          </p:cNvPr>
          <p:cNvSpPr/>
          <p:nvPr userDrawn="1"/>
        </p:nvSpPr>
        <p:spPr>
          <a:xfrm>
            <a:off x="111125" y="1335088"/>
            <a:ext cx="8921750" cy="5375275"/>
          </a:xfrm>
          <a:prstGeom prst="roundRect">
            <a:avLst>
              <a:gd name="adj" fmla="val 229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57200" y="74613"/>
            <a:ext cx="8475663" cy="1143000"/>
          </a:xfrm>
        </p:spPr>
        <p:txBody>
          <a:bodyPr/>
          <a:lstStyle/>
          <a:p>
            <a:r>
              <a:rPr lang="en-US"/>
              <a:t>Click to edit Master title style</a:t>
            </a:r>
          </a:p>
        </p:txBody>
      </p:sp>
      <p:sp>
        <p:nvSpPr>
          <p:cNvPr id="3" name="Table Placeholder 2"/>
          <p:cNvSpPr>
            <a:spLocks noGrp="1"/>
          </p:cNvSpPr>
          <p:nvPr>
            <p:ph type="tbl" idx="1"/>
          </p:nvPr>
        </p:nvSpPr>
        <p:spPr>
          <a:xfrm>
            <a:off x="214313" y="1600200"/>
            <a:ext cx="8686800" cy="4881563"/>
          </a:xfrm>
        </p:spPr>
        <p:txBody>
          <a:bodyPr/>
          <a:lstStyle/>
          <a:p>
            <a:pPr lvl="0"/>
            <a:endParaRPr lang="en-US" noProof="0"/>
          </a:p>
        </p:txBody>
      </p:sp>
      <p:sp>
        <p:nvSpPr>
          <p:cNvPr id="6" name="Slide Number Placeholder 5">
            <a:extLst>
              <a:ext uri="{FF2B5EF4-FFF2-40B4-BE49-F238E27FC236}">
                <a16:creationId xmlns:a16="http://schemas.microsoft.com/office/drawing/2014/main" id="{66F33E1A-0842-42D5-B46F-F698AFABA70D}"/>
              </a:ext>
            </a:extLst>
          </p:cNvPr>
          <p:cNvSpPr>
            <a:spLocks noGrp="1" noChangeArrowheads="1"/>
          </p:cNvSpPr>
          <p:nvPr>
            <p:ph type="sldNum" sz="quarter" idx="10"/>
          </p:nvPr>
        </p:nvSpPr>
        <p:spPr/>
        <p:txBody>
          <a:bodyPr/>
          <a:lstStyle>
            <a:lvl1pPr>
              <a:defRPr/>
            </a:lvl1pPr>
          </a:lstStyle>
          <a:p>
            <a:pPr>
              <a:defRPr/>
            </a:pPr>
            <a:fld id="{DC61A646-9049-40E0-A2BF-D6EC7355AF5E}" type="slidenum">
              <a:rPr lang="en-US" altLang="en-US"/>
              <a:pPr>
                <a:defRPr/>
              </a:pPr>
              <a:t>‹#›</a:t>
            </a:fld>
            <a:endParaRPr lang="en-US" altLang="en-US"/>
          </a:p>
        </p:txBody>
      </p:sp>
    </p:spTree>
    <p:extLst>
      <p:ext uri="{BB962C8B-B14F-4D97-AF65-F5344CB8AC3E}">
        <p14:creationId xmlns:p14="http://schemas.microsoft.com/office/powerpoint/2010/main" val="729136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B5183C3D-E913-4C47-A082-6D1752E5E5E8}"/>
              </a:ext>
            </a:extLst>
          </p:cNvPr>
          <p:cNvSpPr>
            <a:spLocks noGrp="1" noChangeArrowheads="1"/>
          </p:cNvSpPr>
          <p:nvPr>
            <p:ph type="sldNum" sz="quarter" idx="10"/>
          </p:nvPr>
        </p:nvSpPr>
        <p:spPr>
          <a:ln/>
        </p:spPr>
        <p:txBody>
          <a:bodyPr/>
          <a:lstStyle>
            <a:lvl1pPr>
              <a:defRPr/>
            </a:lvl1pPr>
          </a:lstStyle>
          <a:p>
            <a:pPr>
              <a:defRPr/>
            </a:pPr>
            <a:fld id="{B2AC9BB0-2320-4A6A-B7F0-C348CB702D41}" type="slidenum">
              <a:rPr lang="en-US" altLang="en-US"/>
              <a:pPr>
                <a:defRPr/>
              </a:pPr>
              <a:t>‹#›</a:t>
            </a:fld>
            <a:endParaRPr lang="en-US" altLang="en-US"/>
          </a:p>
        </p:txBody>
      </p:sp>
    </p:spTree>
    <p:extLst>
      <p:ext uri="{BB962C8B-B14F-4D97-AF65-F5344CB8AC3E}">
        <p14:creationId xmlns:p14="http://schemas.microsoft.com/office/powerpoint/2010/main" val="3367501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570866BA-5B9E-4610-964D-5B4B0547A490}"/>
              </a:ext>
            </a:extLst>
          </p:cNvPr>
          <p:cNvSpPr/>
          <p:nvPr userDrawn="1"/>
        </p:nvSpPr>
        <p:spPr>
          <a:xfrm>
            <a:off x="98425" y="111125"/>
            <a:ext cx="8947150" cy="1123950"/>
          </a:xfrm>
          <a:prstGeom prst="roundRect">
            <a:avLst>
              <a:gd name="adj" fmla="val 7876"/>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6">
            <a:extLst>
              <a:ext uri="{FF2B5EF4-FFF2-40B4-BE49-F238E27FC236}">
                <a16:creationId xmlns:a16="http://schemas.microsoft.com/office/drawing/2014/main" id="{7A5DD2AD-F0D6-4202-A8F1-5EA082E3F35C}"/>
              </a:ext>
            </a:extLst>
          </p:cNvPr>
          <p:cNvSpPr/>
          <p:nvPr userDrawn="1"/>
        </p:nvSpPr>
        <p:spPr>
          <a:xfrm>
            <a:off x="98425" y="1322388"/>
            <a:ext cx="8947150" cy="5437187"/>
          </a:xfrm>
          <a:prstGeom prst="roundRect">
            <a:avLst>
              <a:gd name="adj" fmla="val 280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7">
            <a:extLst>
              <a:ext uri="{FF2B5EF4-FFF2-40B4-BE49-F238E27FC236}">
                <a16:creationId xmlns:a16="http://schemas.microsoft.com/office/drawing/2014/main" id="{E8977E8A-69B7-434D-92BA-9A569032FF5B}"/>
              </a:ext>
            </a:extLst>
          </p:cNvPr>
          <p:cNvSpPr/>
          <p:nvPr userDrawn="1"/>
        </p:nvSpPr>
        <p:spPr>
          <a:xfrm>
            <a:off x="457200" y="1322388"/>
            <a:ext cx="2644775" cy="55562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C1183776-4A38-4A7A-A158-DE6BEC510547}"/>
              </a:ext>
            </a:extLst>
          </p:cNvPr>
          <p:cNvSpPr>
            <a:spLocks noGrp="1" noChangeArrowheads="1"/>
          </p:cNvSpPr>
          <p:nvPr>
            <p:ph type="sldNum" sz="quarter" idx="10"/>
          </p:nvPr>
        </p:nvSpPr>
        <p:spPr/>
        <p:txBody>
          <a:bodyPr/>
          <a:lstStyle>
            <a:lvl1pPr>
              <a:defRPr/>
            </a:lvl1pPr>
          </a:lstStyle>
          <a:p>
            <a:pPr>
              <a:defRPr/>
            </a:pPr>
            <a:fld id="{B260347E-1E03-4D57-9782-099BDF7507E7}" type="slidenum">
              <a:rPr lang="en-US" altLang="en-US"/>
              <a:pPr>
                <a:defRPr/>
              </a:pPr>
              <a:t>‹#›</a:t>
            </a:fld>
            <a:endParaRPr lang="en-US" altLang="en-US"/>
          </a:p>
        </p:txBody>
      </p:sp>
    </p:spTree>
    <p:extLst>
      <p:ext uri="{BB962C8B-B14F-4D97-AF65-F5344CB8AC3E}">
        <p14:creationId xmlns:p14="http://schemas.microsoft.com/office/powerpoint/2010/main" val="3917951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81DB6FC6-8C2D-4FAF-9F17-C3A6EDD453F5}"/>
              </a:ext>
            </a:extLst>
          </p:cNvPr>
          <p:cNvSpPr>
            <a:spLocks noGrp="1" noChangeArrowheads="1"/>
          </p:cNvSpPr>
          <p:nvPr>
            <p:ph type="sldNum" sz="quarter" idx="10"/>
          </p:nvPr>
        </p:nvSpPr>
        <p:spPr>
          <a:ln/>
        </p:spPr>
        <p:txBody>
          <a:bodyPr/>
          <a:lstStyle>
            <a:lvl1pPr>
              <a:defRPr/>
            </a:lvl1pPr>
          </a:lstStyle>
          <a:p>
            <a:pPr>
              <a:defRPr/>
            </a:pPr>
            <a:fld id="{9F571B7C-639E-48EC-97B4-0B4AB0296F30}" type="slidenum">
              <a:rPr lang="en-US" altLang="en-US"/>
              <a:pPr>
                <a:defRPr/>
              </a:pPr>
              <a:t>‹#›</a:t>
            </a:fld>
            <a:endParaRPr lang="en-US" altLang="en-US"/>
          </a:p>
        </p:txBody>
      </p:sp>
    </p:spTree>
    <p:extLst>
      <p:ext uri="{BB962C8B-B14F-4D97-AF65-F5344CB8AC3E}">
        <p14:creationId xmlns:p14="http://schemas.microsoft.com/office/powerpoint/2010/main" val="3601614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4313" y="2051050"/>
            <a:ext cx="4267200" cy="4430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3913" y="2051050"/>
            <a:ext cx="4267200" cy="4430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4C0A4881-42BE-40D7-A627-D2D52008755D}"/>
              </a:ext>
            </a:extLst>
          </p:cNvPr>
          <p:cNvSpPr>
            <a:spLocks noGrp="1" noChangeArrowheads="1"/>
          </p:cNvSpPr>
          <p:nvPr>
            <p:ph type="sldNum" sz="quarter" idx="10"/>
          </p:nvPr>
        </p:nvSpPr>
        <p:spPr>
          <a:ln/>
        </p:spPr>
        <p:txBody>
          <a:bodyPr/>
          <a:lstStyle>
            <a:lvl1pPr>
              <a:defRPr/>
            </a:lvl1pPr>
          </a:lstStyle>
          <a:p>
            <a:pPr>
              <a:defRPr/>
            </a:pPr>
            <a:fld id="{D6F12C40-7342-4EB8-933C-1D410560EE22}" type="slidenum">
              <a:rPr lang="en-US" altLang="en-US"/>
              <a:pPr>
                <a:defRPr/>
              </a:pPr>
              <a:t>‹#›</a:t>
            </a:fld>
            <a:endParaRPr lang="en-US" altLang="en-US"/>
          </a:p>
        </p:txBody>
      </p:sp>
    </p:spTree>
    <p:extLst>
      <p:ext uri="{BB962C8B-B14F-4D97-AF65-F5344CB8AC3E}">
        <p14:creationId xmlns:p14="http://schemas.microsoft.com/office/powerpoint/2010/main" val="1114238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35804A1A-D255-48A9-B5B0-9FE3E2DDF16D}"/>
              </a:ext>
            </a:extLst>
          </p:cNvPr>
          <p:cNvSpPr>
            <a:spLocks noGrp="1" noChangeArrowheads="1"/>
          </p:cNvSpPr>
          <p:nvPr>
            <p:ph type="sldNum" sz="quarter" idx="10"/>
          </p:nvPr>
        </p:nvSpPr>
        <p:spPr>
          <a:ln/>
        </p:spPr>
        <p:txBody>
          <a:bodyPr/>
          <a:lstStyle>
            <a:lvl1pPr>
              <a:defRPr/>
            </a:lvl1pPr>
          </a:lstStyle>
          <a:p>
            <a:pPr>
              <a:defRPr/>
            </a:pPr>
            <a:fld id="{AEFF2632-7A18-4F2D-88D2-CAC221374EB6}" type="slidenum">
              <a:rPr lang="en-US" altLang="en-US"/>
              <a:pPr>
                <a:defRPr/>
              </a:pPr>
              <a:t>‹#›</a:t>
            </a:fld>
            <a:endParaRPr lang="en-US" altLang="en-US"/>
          </a:p>
        </p:txBody>
      </p:sp>
    </p:spTree>
    <p:extLst>
      <p:ext uri="{BB962C8B-B14F-4D97-AF65-F5344CB8AC3E}">
        <p14:creationId xmlns:p14="http://schemas.microsoft.com/office/powerpoint/2010/main" val="1101026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ACD3AB5-7FA3-46F2-8F8E-E0407E067C1F}"/>
              </a:ext>
            </a:extLst>
          </p:cNvPr>
          <p:cNvSpPr>
            <a:spLocks noGrp="1" noChangeArrowheads="1"/>
          </p:cNvSpPr>
          <p:nvPr>
            <p:ph type="sldNum" sz="quarter" idx="10"/>
          </p:nvPr>
        </p:nvSpPr>
        <p:spPr>
          <a:ln/>
        </p:spPr>
        <p:txBody>
          <a:bodyPr/>
          <a:lstStyle>
            <a:lvl1pPr>
              <a:defRPr/>
            </a:lvl1pPr>
          </a:lstStyle>
          <a:p>
            <a:pPr>
              <a:defRPr/>
            </a:pPr>
            <a:fld id="{FE4C4C17-DAC5-489F-BFA5-3A678963EF0C}" type="slidenum">
              <a:rPr lang="en-US" altLang="en-US"/>
              <a:pPr>
                <a:defRPr/>
              </a:pPr>
              <a:t>‹#›</a:t>
            </a:fld>
            <a:endParaRPr lang="en-US" altLang="en-US"/>
          </a:p>
        </p:txBody>
      </p:sp>
    </p:spTree>
    <p:extLst>
      <p:ext uri="{BB962C8B-B14F-4D97-AF65-F5344CB8AC3E}">
        <p14:creationId xmlns:p14="http://schemas.microsoft.com/office/powerpoint/2010/main" val="4101318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68956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6293ED64-56C5-4E82-AFFB-B3987A763DE9}"/>
              </a:ext>
            </a:extLst>
          </p:cNvPr>
          <p:cNvSpPr>
            <a:spLocks noGrp="1" noChangeArrowheads="1"/>
          </p:cNvSpPr>
          <p:nvPr>
            <p:ph type="sldNum" sz="quarter" idx="10"/>
          </p:nvPr>
        </p:nvSpPr>
        <p:spPr>
          <a:ln/>
        </p:spPr>
        <p:txBody>
          <a:bodyPr/>
          <a:lstStyle>
            <a:lvl1pPr>
              <a:defRPr/>
            </a:lvl1pPr>
          </a:lstStyle>
          <a:p>
            <a:pPr>
              <a:defRPr/>
            </a:pPr>
            <a:fld id="{E1B616A4-ADB9-4791-BF6F-763C5D3C1C4A}" type="slidenum">
              <a:rPr lang="en-US" altLang="en-US"/>
              <a:pPr>
                <a:defRPr/>
              </a:pPr>
              <a:t>‹#›</a:t>
            </a:fld>
            <a:endParaRPr lang="en-US" altLang="en-US"/>
          </a:p>
        </p:txBody>
      </p:sp>
    </p:spTree>
    <p:extLst>
      <p:ext uri="{BB962C8B-B14F-4D97-AF65-F5344CB8AC3E}">
        <p14:creationId xmlns:p14="http://schemas.microsoft.com/office/powerpoint/2010/main" val="5393531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45DC347C-4C90-44FB-AC06-8DE70926B726}"/>
              </a:ext>
            </a:extLst>
          </p:cNvPr>
          <p:cNvSpPr>
            <a:spLocks noGrp="1" noChangeArrowheads="1"/>
          </p:cNvSpPr>
          <p:nvPr>
            <p:ph type="sldNum" sz="quarter" idx="10"/>
          </p:nvPr>
        </p:nvSpPr>
        <p:spPr>
          <a:ln/>
        </p:spPr>
        <p:txBody>
          <a:bodyPr/>
          <a:lstStyle>
            <a:lvl1pPr>
              <a:defRPr/>
            </a:lvl1pPr>
          </a:lstStyle>
          <a:p>
            <a:pPr>
              <a:defRPr/>
            </a:pPr>
            <a:fld id="{9CB96FED-7E30-4B47-8842-1BBD524DF557}" type="slidenum">
              <a:rPr lang="en-US" altLang="en-US"/>
              <a:pPr>
                <a:defRPr/>
              </a:pPr>
              <a:t>‹#›</a:t>
            </a:fld>
            <a:endParaRPr lang="en-US" altLang="en-US"/>
          </a:p>
        </p:txBody>
      </p:sp>
    </p:spTree>
    <p:extLst>
      <p:ext uri="{BB962C8B-B14F-4D97-AF65-F5344CB8AC3E}">
        <p14:creationId xmlns:p14="http://schemas.microsoft.com/office/powerpoint/2010/main" val="3481421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26402147-16E9-4BD1-B8F4-5F5E9C07BC66}"/>
              </a:ext>
            </a:extLst>
          </p:cNvPr>
          <p:cNvSpPr>
            <a:spLocks noGrp="1" noChangeArrowheads="1"/>
          </p:cNvSpPr>
          <p:nvPr>
            <p:ph type="sldNum" sz="quarter" idx="10"/>
          </p:nvPr>
        </p:nvSpPr>
        <p:spPr>
          <a:ln/>
        </p:spPr>
        <p:txBody>
          <a:bodyPr/>
          <a:lstStyle>
            <a:lvl1pPr>
              <a:defRPr/>
            </a:lvl1pPr>
          </a:lstStyle>
          <a:p>
            <a:pPr>
              <a:defRPr/>
            </a:pPr>
            <a:fld id="{472C9B14-2BBA-49D4-A205-5BDF7F917F0C}" type="slidenum">
              <a:rPr lang="en-US" altLang="en-US"/>
              <a:pPr>
                <a:defRPr/>
              </a:pPr>
              <a:t>‹#›</a:t>
            </a:fld>
            <a:endParaRPr lang="en-US" altLang="en-US"/>
          </a:p>
        </p:txBody>
      </p:sp>
    </p:spTree>
    <p:extLst>
      <p:ext uri="{BB962C8B-B14F-4D97-AF65-F5344CB8AC3E}">
        <p14:creationId xmlns:p14="http://schemas.microsoft.com/office/powerpoint/2010/main" val="2141236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B38BE811-B83B-4D14-BA82-D2AE30CFA315}"/>
              </a:ext>
            </a:extLst>
          </p:cNvPr>
          <p:cNvSpPr>
            <a:spLocks noGrp="1" noChangeArrowheads="1"/>
          </p:cNvSpPr>
          <p:nvPr>
            <p:ph type="sldNum" sz="quarter" idx="10"/>
          </p:nvPr>
        </p:nvSpPr>
        <p:spPr>
          <a:ln/>
        </p:spPr>
        <p:txBody>
          <a:bodyPr/>
          <a:lstStyle>
            <a:lvl1pPr>
              <a:defRPr/>
            </a:lvl1pPr>
          </a:lstStyle>
          <a:p>
            <a:pPr>
              <a:defRPr/>
            </a:pPr>
            <a:fld id="{5BD717AA-F189-4183-B9C3-114102ABC583}" type="slidenum">
              <a:rPr lang="en-US" altLang="en-US"/>
              <a:pPr>
                <a:defRPr/>
              </a:pPr>
              <a:t>‹#›</a:t>
            </a:fld>
            <a:endParaRPr lang="en-US" altLang="en-US"/>
          </a:p>
        </p:txBody>
      </p:sp>
    </p:spTree>
    <p:extLst>
      <p:ext uri="{BB962C8B-B14F-4D97-AF65-F5344CB8AC3E}">
        <p14:creationId xmlns:p14="http://schemas.microsoft.com/office/powerpoint/2010/main" val="34176419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3225" y="74613"/>
            <a:ext cx="2179638" cy="6407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4313" y="74613"/>
            <a:ext cx="6386512" cy="6407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A65EBDE-BE9D-4CF3-BD75-4E4849830E49}"/>
              </a:ext>
            </a:extLst>
          </p:cNvPr>
          <p:cNvSpPr>
            <a:spLocks noGrp="1" noChangeArrowheads="1"/>
          </p:cNvSpPr>
          <p:nvPr>
            <p:ph type="sldNum" sz="quarter" idx="10"/>
          </p:nvPr>
        </p:nvSpPr>
        <p:spPr>
          <a:ln/>
        </p:spPr>
        <p:txBody>
          <a:bodyPr/>
          <a:lstStyle>
            <a:lvl1pPr>
              <a:defRPr/>
            </a:lvl1pPr>
          </a:lstStyle>
          <a:p>
            <a:pPr>
              <a:defRPr/>
            </a:pPr>
            <a:fld id="{68417B8E-F3B4-4D84-A410-D03D2E702411}" type="slidenum">
              <a:rPr lang="en-US" altLang="en-US"/>
              <a:pPr>
                <a:defRPr/>
              </a:pPr>
              <a:t>‹#›</a:t>
            </a:fld>
            <a:endParaRPr lang="en-US" altLang="en-US"/>
          </a:p>
        </p:txBody>
      </p:sp>
    </p:spTree>
    <p:extLst>
      <p:ext uri="{BB962C8B-B14F-4D97-AF65-F5344CB8AC3E}">
        <p14:creationId xmlns:p14="http://schemas.microsoft.com/office/powerpoint/2010/main" val="2593900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2">
            <a:extLst>
              <a:ext uri="{FF2B5EF4-FFF2-40B4-BE49-F238E27FC236}">
                <a16:creationId xmlns:a16="http://schemas.microsoft.com/office/drawing/2014/main" id="{B87AFE96-489F-474F-BE58-617F911E9201}"/>
              </a:ext>
            </a:extLst>
          </p:cNvPr>
          <p:cNvGrpSpPr>
            <a:grpSpLocks/>
          </p:cNvGrpSpPr>
          <p:nvPr/>
        </p:nvGrpSpPr>
        <p:grpSpPr bwMode="auto">
          <a:xfrm>
            <a:off x="0" y="0"/>
            <a:ext cx="9144000" cy="6858000"/>
            <a:chOff x="0" y="0"/>
            <a:chExt cx="9144677" cy="6858000"/>
          </a:xfrm>
        </p:grpSpPr>
        <p:pic>
          <p:nvPicPr>
            <p:cNvPr id="5" name="Picture 13" descr="SD-PanelTitle-R1.png">
              <a:extLst>
                <a:ext uri="{FF2B5EF4-FFF2-40B4-BE49-F238E27FC236}">
                  <a16:creationId xmlns:a16="http://schemas.microsoft.com/office/drawing/2014/main" id="{9C81EEA6-1954-4EE8-B8FB-940BBF166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44FF569-03ED-4B3D-B871-4BE092DFAE51}"/>
                </a:ext>
              </a:extLst>
            </p:cNvPr>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 name="Picture 15" descr="HDRibbonTitle-UniformTrim.png">
              <a:extLst>
                <a:ext uri="{FF2B5EF4-FFF2-40B4-BE49-F238E27FC236}">
                  <a16:creationId xmlns:a16="http://schemas.microsoft.com/office/drawing/2014/main" id="{BBB9BDB5-9FE6-4C44-97B7-781211B9C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47958"/>
            <a:stretch>
              <a:fillRect/>
            </a:stretch>
          </p:blipFill>
          <p:spPr bwMode="auto">
            <a:xfrm>
              <a:off x="0" y="3128434"/>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HDRibbonTitle-UniformTrim.png">
              <a:extLst>
                <a:ext uri="{FF2B5EF4-FFF2-40B4-BE49-F238E27FC236}">
                  <a16:creationId xmlns:a16="http://schemas.microsoft.com/office/drawing/2014/main" id="{626770D2-6B2F-4C66-BAEC-A4F91DC4B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47958"/>
            <a:stretch>
              <a:fillRect/>
            </a:stretch>
          </p:blipFill>
          <p:spPr bwMode="auto">
            <a:xfrm>
              <a:off x="7480469" y="3128434"/>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8">
            <a:extLst>
              <a:ext uri="{FF2B5EF4-FFF2-40B4-BE49-F238E27FC236}">
                <a16:creationId xmlns:a16="http://schemas.microsoft.com/office/drawing/2014/main" id="{DA21482F-56CC-4756-A0C9-E0651426D4EC}"/>
              </a:ext>
            </a:extLst>
          </p:cNvPr>
          <p:cNvCxnSpPr/>
          <p:nvPr/>
        </p:nvCxnSpPr>
        <p:spPr>
          <a:xfrm>
            <a:off x="2019300" y="3471863"/>
            <a:ext cx="511333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id="{F1EC2460-6DF0-47CF-BC8D-F4C20D6F1CB9}"/>
              </a:ext>
            </a:extLst>
          </p:cNvPr>
          <p:cNvSpPr>
            <a:spLocks noGrp="1"/>
          </p:cNvSpPr>
          <p:nvPr>
            <p:ph type="dt" sz="half" idx="10"/>
          </p:nvPr>
        </p:nvSpPr>
        <p:spPr>
          <a:xfrm>
            <a:off x="6065838" y="5054600"/>
            <a:ext cx="673100" cy="279400"/>
          </a:xfrm>
        </p:spPr>
        <p:txBody>
          <a:bodyPr/>
          <a:lstStyle>
            <a:lvl1pPr>
              <a:defRPr/>
            </a:lvl1pPr>
          </a:lstStyle>
          <a:p>
            <a:pPr>
              <a:defRPr/>
            </a:pPr>
            <a:fld id="{9539F2F2-50F9-411E-8BDC-E2A7FE9585FC}" type="datetimeFigureOut">
              <a:rPr lang="en-US"/>
              <a:pPr>
                <a:defRPr/>
              </a:pPr>
              <a:t>2/15/2023</a:t>
            </a:fld>
            <a:endParaRPr lang="en-US"/>
          </a:p>
        </p:txBody>
      </p:sp>
      <p:sp>
        <p:nvSpPr>
          <p:cNvPr id="11" name="Footer Placeholder 4">
            <a:extLst>
              <a:ext uri="{FF2B5EF4-FFF2-40B4-BE49-F238E27FC236}">
                <a16:creationId xmlns:a16="http://schemas.microsoft.com/office/drawing/2014/main" id="{6526D2CA-5DB1-40F9-8C7A-E6F058481019}"/>
              </a:ext>
            </a:extLst>
          </p:cNvPr>
          <p:cNvSpPr>
            <a:spLocks noGrp="1"/>
          </p:cNvSpPr>
          <p:nvPr>
            <p:ph type="ftr" sz="quarter" idx="11"/>
          </p:nvPr>
        </p:nvSpPr>
        <p:spPr>
          <a:xfrm>
            <a:off x="1922463" y="5054600"/>
            <a:ext cx="4064000" cy="279400"/>
          </a:xfrm>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B16EC3C6-9202-43E2-A808-BD116B1CC002}"/>
              </a:ext>
            </a:extLst>
          </p:cNvPr>
          <p:cNvSpPr>
            <a:spLocks noGrp="1"/>
          </p:cNvSpPr>
          <p:nvPr>
            <p:ph type="sldNum" sz="quarter" idx="12"/>
          </p:nvPr>
        </p:nvSpPr>
        <p:spPr>
          <a:xfrm>
            <a:off x="6816725" y="5054600"/>
            <a:ext cx="414338" cy="279400"/>
          </a:xfrm>
        </p:spPr>
        <p:txBody>
          <a:bodyPr/>
          <a:lstStyle>
            <a:lvl1pPr>
              <a:defRPr/>
            </a:lvl1pPr>
          </a:lstStyle>
          <a:p>
            <a:pPr>
              <a:defRPr/>
            </a:pPr>
            <a:fld id="{5952D00C-A274-4A71-90BD-767DE58A0C00}" type="slidenum">
              <a:rPr lang="en-US" altLang="en-US"/>
              <a:pPr>
                <a:defRPr/>
              </a:pPr>
              <a:t>‹#›</a:t>
            </a:fld>
            <a:endParaRPr lang="en-US" altLang="en-US"/>
          </a:p>
        </p:txBody>
      </p:sp>
    </p:spTree>
    <p:extLst>
      <p:ext uri="{BB962C8B-B14F-4D97-AF65-F5344CB8AC3E}">
        <p14:creationId xmlns:p14="http://schemas.microsoft.com/office/powerpoint/2010/main" val="2619612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6837DDD-FB94-4295-B69D-92DC50C476DD}"/>
              </a:ext>
            </a:extLst>
          </p:cNvPr>
          <p:cNvCxnSpPr/>
          <p:nvPr/>
        </p:nvCxnSpPr>
        <p:spPr>
          <a:xfrm>
            <a:off x="1277938" y="235585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5" name="Rounded Rectangle 5">
            <a:extLst>
              <a:ext uri="{FF2B5EF4-FFF2-40B4-BE49-F238E27FC236}">
                <a16:creationId xmlns:a16="http://schemas.microsoft.com/office/drawing/2014/main" id="{53905A1C-A0F1-4FB3-8096-73B3F394A778}"/>
              </a:ext>
            </a:extLst>
          </p:cNvPr>
          <p:cNvSpPr/>
          <p:nvPr userDrawn="1"/>
        </p:nvSpPr>
        <p:spPr>
          <a:xfrm>
            <a:off x="95250" y="98425"/>
            <a:ext cx="8937625" cy="1112838"/>
          </a:xfrm>
          <a:prstGeom prst="roundRect">
            <a:avLst>
              <a:gd name="adj" fmla="val 7778"/>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6">
            <a:extLst>
              <a:ext uri="{FF2B5EF4-FFF2-40B4-BE49-F238E27FC236}">
                <a16:creationId xmlns:a16="http://schemas.microsoft.com/office/drawing/2014/main" id="{FBD4999C-001E-48E1-AF78-265B6A49A102}"/>
              </a:ext>
            </a:extLst>
          </p:cNvPr>
          <p:cNvSpPr/>
          <p:nvPr userDrawn="1"/>
        </p:nvSpPr>
        <p:spPr>
          <a:xfrm>
            <a:off x="123825" y="1346200"/>
            <a:ext cx="8909050" cy="5400675"/>
          </a:xfrm>
          <a:prstGeom prst="roundRect">
            <a:avLst>
              <a:gd name="adj" fmla="val 1106"/>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CA3B0BDA-C74D-4794-8F09-2432E1F37CD9}"/>
              </a:ext>
            </a:extLst>
          </p:cNvPr>
          <p:cNvSpPr>
            <a:spLocks noGrp="1"/>
          </p:cNvSpPr>
          <p:nvPr>
            <p:ph type="dt" sz="half" idx="10"/>
          </p:nvPr>
        </p:nvSpPr>
        <p:spPr/>
        <p:txBody>
          <a:bodyPr/>
          <a:lstStyle>
            <a:lvl1pPr>
              <a:defRPr/>
            </a:lvl1pPr>
          </a:lstStyle>
          <a:p>
            <a:pPr>
              <a:defRPr/>
            </a:pPr>
            <a:fld id="{47E5E5A6-C456-42CD-9DA7-326E85440224}" type="datetimeFigureOut">
              <a:rPr lang="en-US"/>
              <a:pPr>
                <a:defRPr/>
              </a:pPr>
              <a:t>2/15/2023</a:t>
            </a:fld>
            <a:endParaRPr lang="en-US"/>
          </a:p>
        </p:txBody>
      </p:sp>
      <p:sp>
        <p:nvSpPr>
          <p:cNvPr id="8" name="Footer Placeholder 4">
            <a:extLst>
              <a:ext uri="{FF2B5EF4-FFF2-40B4-BE49-F238E27FC236}">
                <a16:creationId xmlns:a16="http://schemas.microsoft.com/office/drawing/2014/main" id="{78E3C14A-11D9-4755-88BA-40E925A26FD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57AACCA-C5BB-4030-8978-4E7F129FFB3E}"/>
              </a:ext>
            </a:extLst>
          </p:cNvPr>
          <p:cNvSpPr>
            <a:spLocks noGrp="1"/>
          </p:cNvSpPr>
          <p:nvPr>
            <p:ph type="sldNum" sz="quarter" idx="12"/>
          </p:nvPr>
        </p:nvSpPr>
        <p:spPr/>
        <p:txBody>
          <a:bodyPr/>
          <a:lstStyle>
            <a:lvl1pPr>
              <a:defRPr/>
            </a:lvl1pPr>
          </a:lstStyle>
          <a:p>
            <a:pPr>
              <a:defRPr/>
            </a:pPr>
            <a:fld id="{33C520A9-0F12-45AE-B84C-9B2DE0C0A554}" type="slidenum">
              <a:rPr lang="en-US" altLang="en-US"/>
              <a:pPr>
                <a:defRPr/>
              </a:pPr>
              <a:t>‹#›</a:t>
            </a:fld>
            <a:endParaRPr lang="en-US" altLang="en-US"/>
          </a:p>
        </p:txBody>
      </p:sp>
    </p:spTree>
    <p:extLst>
      <p:ext uri="{BB962C8B-B14F-4D97-AF65-F5344CB8AC3E}">
        <p14:creationId xmlns:p14="http://schemas.microsoft.com/office/powerpoint/2010/main" val="258378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7496F54-C58C-4D40-BA1A-07DCE80AC9DD}"/>
              </a:ext>
            </a:extLst>
          </p:cNvPr>
          <p:cNvCxnSpPr/>
          <p:nvPr/>
        </p:nvCxnSpPr>
        <p:spPr>
          <a:xfrm>
            <a:off x="1277938" y="35988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658948A4-F7D7-4B29-B359-98FF3E4B71EC}"/>
              </a:ext>
            </a:extLst>
          </p:cNvPr>
          <p:cNvSpPr>
            <a:spLocks noGrp="1"/>
          </p:cNvSpPr>
          <p:nvPr>
            <p:ph type="dt" sz="half" idx="10"/>
          </p:nvPr>
        </p:nvSpPr>
        <p:spPr/>
        <p:txBody>
          <a:bodyPr/>
          <a:lstStyle>
            <a:lvl1pPr>
              <a:defRPr/>
            </a:lvl1pPr>
          </a:lstStyle>
          <a:p>
            <a:pPr>
              <a:defRPr/>
            </a:pPr>
            <a:fld id="{B772B5BB-B466-411E-8CE5-7064E2B16E73}" type="datetimeFigureOut">
              <a:rPr lang="en-US"/>
              <a:pPr>
                <a:defRPr/>
              </a:pPr>
              <a:t>2/15/2023</a:t>
            </a:fld>
            <a:endParaRPr lang="en-US"/>
          </a:p>
        </p:txBody>
      </p:sp>
      <p:sp>
        <p:nvSpPr>
          <p:cNvPr id="6" name="Footer Placeholder 4">
            <a:extLst>
              <a:ext uri="{FF2B5EF4-FFF2-40B4-BE49-F238E27FC236}">
                <a16:creationId xmlns:a16="http://schemas.microsoft.com/office/drawing/2014/main" id="{168E0900-45A5-4B36-9365-59685018AB1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08020CF-C58A-488B-950A-9974E5BC0A32}"/>
              </a:ext>
            </a:extLst>
          </p:cNvPr>
          <p:cNvSpPr>
            <a:spLocks noGrp="1"/>
          </p:cNvSpPr>
          <p:nvPr>
            <p:ph type="sldNum" sz="quarter" idx="12"/>
          </p:nvPr>
        </p:nvSpPr>
        <p:spPr/>
        <p:txBody>
          <a:bodyPr/>
          <a:lstStyle>
            <a:lvl1pPr>
              <a:defRPr/>
            </a:lvl1pPr>
          </a:lstStyle>
          <a:p>
            <a:pPr>
              <a:defRPr/>
            </a:pPr>
            <a:fld id="{3254AFC2-B5D2-4087-BF9E-ACF3B052C021}" type="slidenum">
              <a:rPr lang="en-US" altLang="en-US"/>
              <a:pPr>
                <a:defRPr/>
              </a:pPr>
              <a:t>‹#›</a:t>
            </a:fld>
            <a:endParaRPr lang="en-US" altLang="en-US"/>
          </a:p>
        </p:txBody>
      </p:sp>
    </p:spTree>
    <p:extLst>
      <p:ext uri="{BB962C8B-B14F-4D97-AF65-F5344CB8AC3E}">
        <p14:creationId xmlns:p14="http://schemas.microsoft.com/office/powerpoint/2010/main" val="41679477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584A09B-F2ED-405C-98D9-28E3769E61AE}"/>
              </a:ext>
            </a:extLst>
          </p:cNvPr>
          <p:cNvCxnSpPr/>
          <p:nvPr/>
        </p:nvCxnSpPr>
        <p:spPr>
          <a:xfrm>
            <a:off x="1277938" y="235585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2CE2E111-4353-4338-85C3-15866685088A}"/>
              </a:ext>
            </a:extLst>
          </p:cNvPr>
          <p:cNvSpPr>
            <a:spLocks noGrp="1"/>
          </p:cNvSpPr>
          <p:nvPr>
            <p:ph type="dt" sz="half" idx="10"/>
          </p:nvPr>
        </p:nvSpPr>
        <p:spPr/>
        <p:txBody>
          <a:bodyPr/>
          <a:lstStyle>
            <a:lvl1pPr>
              <a:defRPr/>
            </a:lvl1pPr>
          </a:lstStyle>
          <a:p>
            <a:pPr>
              <a:defRPr/>
            </a:pPr>
            <a:fld id="{24D711C7-70D6-439B-AE23-CEA60A440755}" type="datetimeFigureOut">
              <a:rPr lang="en-US"/>
              <a:pPr>
                <a:defRPr/>
              </a:pPr>
              <a:t>2/15/2023</a:t>
            </a:fld>
            <a:endParaRPr lang="en-US"/>
          </a:p>
        </p:txBody>
      </p:sp>
      <p:sp>
        <p:nvSpPr>
          <p:cNvPr id="7" name="Footer Placeholder 5">
            <a:extLst>
              <a:ext uri="{FF2B5EF4-FFF2-40B4-BE49-F238E27FC236}">
                <a16:creationId xmlns:a16="http://schemas.microsoft.com/office/drawing/2014/main" id="{E9CA32CF-A0C0-424A-B71E-2F806B85CB0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C0948439-85ED-4AFC-952B-557BB2A8B8A9}"/>
              </a:ext>
            </a:extLst>
          </p:cNvPr>
          <p:cNvSpPr>
            <a:spLocks noGrp="1"/>
          </p:cNvSpPr>
          <p:nvPr>
            <p:ph type="sldNum" sz="quarter" idx="12"/>
          </p:nvPr>
        </p:nvSpPr>
        <p:spPr/>
        <p:txBody>
          <a:bodyPr/>
          <a:lstStyle>
            <a:lvl1pPr>
              <a:defRPr/>
            </a:lvl1pPr>
          </a:lstStyle>
          <a:p>
            <a:pPr>
              <a:defRPr/>
            </a:pPr>
            <a:fld id="{F208DE14-2030-478F-B28F-298F25C488B3}" type="slidenum">
              <a:rPr lang="en-US" altLang="en-US"/>
              <a:pPr>
                <a:defRPr/>
              </a:pPr>
              <a:t>‹#›</a:t>
            </a:fld>
            <a:endParaRPr lang="en-US" altLang="en-US"/>
          </a:p>
        </p:txBody>
      </p:sp>
    </p:spTree>
    <p:extLst>
      <p:ext uri="{BB962C8B-B14F-4D97-AF65-F5344CB8AC3E}">
        <p14:creationId xmlns:p14="http://schemas.microsoft.com/office/powerpoint/2010/main" val="20052330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AF06F9A-5223-4830-8A82-96DD4342106F}"/>
              </a:ext>
            </a:extLst>
          </p:cNvPr>
          <p:cNvCxnSpPr/>
          <p:nvPr/>
        </p:nvCxnSpPr>
        <p:spPr>
          <a:xfrm>
            <a:off x="1277938"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33E8E143-77AE-48C0-BC10-9CCF65DD6AEB}"/>
              </a:ext>
            </a:extLst>
          </p:cNvPr>
          <p:cNvSpPr>
            <a:spLocks noGrp="1"/>
          </p:cNvSpPr>
          <p:nvPr>
            <p:ph type="dt" sz="half" idx="10"/>
          </p:nvPr>
        </p:nvSpPr>
        <p:spPr/>
        <p:txBody>
          <a:bodyPr/>
          <a:lstStyle>
            <a:lvl1pPr>
              <a:defRPr/>
            </a:lvl1pPr>
          </a:lstStyle>
          <a:p>
            <a:pPr>
              <a:defRPr/>
            </a:pPr>
            <a:fld id="{681754EB-7680-4084-A397-D7CCC0AECD8F}" type="datetimeFigureOut">
              <a:rPr lang="en-US"/>
              <a:pPr>
                <a:defRPr/>
              </a:pPr>
              <a:t>2/15/2023</a:t>
            </a:fld>
            <a:endParaRPr lang="en-US"/>
          </a:p>
        </p:txBody>
      </p:sp>
      <p:sp>
        <p:nvSpPr>
          <p:cNvPr id="9" name="Footer Placeholder 7">
            <a:extLst>
              <a:ext uri="{FF2B5EF4-FFF2-40B4-BE49-F238E27FC236}">
                <a16:creationId xmlns:a16="http://schemas.microsoft.com/office/drawing/2014/main" id="{AEDFF766-974E-42EA-91D9-D402BA576FC3}"/>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449C26CB-F586-4493-A965-0D5BB8D3C531}"/>
              </a:ext>
            </a:extLst>
          </p:cNvPr>
          <p:cNvSpPr>
            <a:spLocks noGrp="1"/>
          </p:cNvSpPr>
          <p:nvPr>
            <p:ph type="sldNum" sz="quarter" idx="12"/>
          </p:nvPr>
        </p:nvSpPr>
        <p:spPr/>
        <p:txBody>
          <a:bodyPr/>
          <a:lstStyle>
            <a:lvl1pPr>
              <a:defRPr/>
            </a:lvl1pPr>
          </a:lstStyle>
          <a:p>
            <a:pPr>
              <a:defRPr/>
            </a:pPr>
            <a:fld id="{3082E1CC-1C6A-4EBE-84B2-214D232562DC}" type="slidenum">
              <a:rPr lang="en-US" altLang="en-US"/>
              <a:pPr>
                <a:defRPr/>
              </a:pPr>
              <a:t>‹#›</a:t>
            </a:fld>
            <a:endParaRPr lang="en-US" altLang="en-US"/>
          </a:p>
        </p:txBody>
      </p:sp>
    </p:spTree>
    <p:extLst>
      <p:ext uri="{BB962C8B-B14F-4D97-AF65-F5344CB8AC3E}">
        <p14:creationId xmlns:p14="http://schemas.microsoft.com/office/powerpoint/2010/main" val="4171733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21314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43C9027-D0E0-4102-BC28-8BE0231CE726}"/>
              </a:ext>
            </a:extLst>
          </p:cNvPr>
          <p:cNvCxnSpPr/>
          <p:nvPr/>
        </p:nvCxnSpPr>
        <p:spPr>
          <a:xfrm>
            <a:off x="1277938"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08ADC459-3D61-4CEE-84AF-4C9D7F7859D5}"/>
              </a:ext>
            </a:extLst>
          </p:cNvPr>
          <p:cNvSpPr>
            <a:spLocks noGrp="1"/>
          </p:cNvSpPr>
          <p:nvPr>
            <p:ph type="dt" sz="half" idx="10"/>
          </p:nvPr>
        </p:nvSpPr>
        <p:spPr/>
        <p:txBody>
          <a:bodyPr/>
          <a:lstStyle>
            <a:lvl1pPr>
              <a:defRPr/>
            </a:lvl1pPr>
          </a:lstStyle>
          <a:p>
            <a:pPr>
              <a:defRPr/>
            </a:pPr>
            <a:fld id="{79A9101E-2404-41F3-8C32-9DA88B17E1C8}" type="datetimeFigureOut">
              <a:rPr lang="en-US"/>
              <a:pPr>
                <a:defRPr/>
              </a:pPr>
              <a:t>2/15/2023</a:t>
            </a:fld>
            <a:endParaRPr lang="en-US"/>
          </a:p>
        </p:txBody>
      </p:sp>
      <p:sp>
        <p:nvSpPr>
          <p:cNvPr id="5" name="Footer Placeholder 3">
            <a:extLst>
              <a:ext uri="{FF2B5EF4-FFF2-40B4-BE49-F238E27FC236}">
                <a16:creationId xmlns:a16="http://schemas.microsoft.com/office/drawing/2014/main" id="{83D2951F-80C3-4319-8FDC-5ABB0D8D3FB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986CABA1-296C-4A04-9D9B-5F9B27D3D61A}"/>
              </a:ext>
            </a:extLst>
          </p:cNvPr>
          <p:cNvSpPr>
            <a:spLocks noGrp="1"/>
          </p:cNvSpPr>
          <p:nvPr>
            <p:ph type="sldNum" sz="quarter" idx="12"/>
          </p:nvPr>
        </p:nvSpPr>
        <p:spPr/>
        <p:txBody>
          <a:bodyPr/>
          <a:lstStyle>
            <a:lvl1pPr>
              <a:defRPr/>
            </a:lvl1pPr>
          </a:lstStyle>
          <a:p>
            <a:pPr>
              <a:defRPr/>
            </a:pPr>
            <a:fld id="{46BFC3A0-02D5-4841-A9B6-BD3D4BEC389D}" type="slidenum">
              <a:rPr lang="en-US" altLang="en-US"/>
              <a:pPr>
                <a:defRPr/>
              </a:pPr>
              <a:t>‹#›</a:t>
            </a:fld>
            <a:endParaRPr lang="en-US" altLang="en-US"/>
          </a:p>
        </p:txBody>
      </p:sp>
    </p:spTree>
    <p:extLst>
      <p:ext uri="{BB962C8B-B14F-4D97-AF65-F5344CB8AC3E}">
        <p14:creationId xmlns:p14="http://schemas.microsoft.com/office/powerpoint/2010/main" val="37968115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B64983B-7D6B-44D4-9776-EC728D91D197}"/>
              </a:ext>
            </a:extLst>
          </p:cNvPr>
          <p:cNvSpPr>
            <a:spLocks noGrp="1"/>
          </p:cNvSpPr>
          <p:nvPr>
            <p:ph type="dt" sz="half" idx="10"/>
          </p:nvPr>
        </p:nvSpPr>
        <p:spPr/>
        <p:txBody>
          <a:bodyPr/>
          <a:lstStyle>
            <a:lvl1pPr>
              <a:defRPr/>
            </a:lvl1pPr>
          </a:lstStyle>
          <a:p>
            <a:pPr>
              <a:defRPr/>
            </a:pPr>
            <a:fld id="{331C5768-75F1-4794-B795-2CEA0E6719A8}" type="datetimeFigureOut">
              <a:rPr lang="en-US"/>
              <a:pPr>
                <a:defRPr/>
              </a:pPr>
              <a:t>2/15/2023</a:t>
            </a:fld>
            <a:endParaRPr lang="en-US"/>
          </a:p>
        </p:txBody>
      </p:sp>
      <p:sp>
        <p:nvSpPr>
          <p:cNvPr id="3" name="Footer Placeholder 4">
            <a:extLst>
              <a:ext uri="{FF2B5EF4-FFF2-40B4-BE49-F238E27FC236}">
                <a16:creationId xmlns:a16="http://schemas.microsoft.com/office/drawing/2014/main" id="{B706B499-BBCA-4687-AC2E-A77445486B8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FA8C2E5-AEDB-4046-87EF-8DAFA4A01975}"/>
              </a:ext>
            </a:extLst>
          </p:cNvPr>
          <p:cNvSpPr>
            <a:spLocks noGrp="1"/>
          </p:cNvSpPr>
          <p:nvPr>
            <p:ph type="sldNum" sz="quarter" idx="12"/>
          </p:nvPr>
        </p:nvSpPr>
        <p:spPr/>
        <p:txBody>
          <a:bodyPr/>
          <a:lstStyle>
            <a:lvl1pPr>
              <a:defRPr/>
            </a:lvl1pPr>
          </a:lstStyle>
          <a:p>
            <a:pPr>
              <a:defRPr/>
            </a:pPr>
            <a:fld id="{2AD566DA-953E-4AAD-9EF2-A606E6958FE6}" type="slidenum">
              <a:rPr lang="en-US"/>
              <a:pPr>
                <a:defRPr/>
              </a:pPr>
              <a:t>‹#›</a:t>
            </a:fld>
            <a:endParaRPr lang="en-US"/>
          </a:p>
        </p:txBody>
      </p:sp>
    </p:spTree>
    <p:extLst>
      <p:ext uri="{BB962C8B-B14F-4D97-AF65-F5344CB8AC3E}">
        <p14:creationId xmlns:p14="http://schemas.microsoft.com/office/powerpoint/2010/main" val="19099619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31E818F-DCD2-4B2E-B4F6-E81E9A1E8BED}"/>
              </a:ext>
            </a:extLst>
          </p:cNvPr>
          <p:cNvCxnSpPr/>
          <p:nvPr/>
        </p:nvCxnSpPr>
        <p:spPr>
          <a:xfrm>
            <a:off x="1277938" y="2913063"/>
            <a:ext cx="23336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7AB0B4F0-1867-4D4C-A65D-F189D5223803}"/>
              </a:ext>
            </a:extLst>
          </p:cNvPr>
          <p:cNvSpPr>
            <a:spLocks noGrp="1"/>
          </p:cNvSpPr>
          <p:nvPr>
            <p:ph type="dt" sz="half" idx="10"/>
          </p:nvPr>
        </p:nvSpPr>
        <p:spPr/>
        <p:txBody>
          <a:bodyPr/>
          <a:lstStyle>
            <a:lvl1pPr>
              <a:defRPr/>
            </a:lvl1pPr>
          </a:lstStyle>
          <a:p>
            <a:pPr>
              <a:defRPr/>
            </a:pPr>
            <a:fld id="{98FE00B9-F172-4283-9695-2556D833BA21}" type="datetimeFigureOut">
              <a:rPr lang="en-US"/>
              <a:pPr>
                <a:defRPr/>
              </a:pPr>
              <a:t>2/15/2023</a:t>
            </a:fld>
            <a:endParaRPr lang="en-US"/>
          </a:p>
        </p:txBody>
      </p:sp>
      <p:sp>
        <p:nvSpPr>
          <p:cNvPr id="7" name="Footer Placeholder 5">
            <a:extLst>
              <a:ext uri="{FF2B5EF4-FFF2-40B4-BE49-F238E27FC236}">
                <a16:creationId xmlns:a16="http://schemas.microsoft.com/office/drawing/2014/main" id="{D507B216-5771-462C-938A-F25FBE9D394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E2285D3E-9748-414E-9122-653E882E914D}"/>
              </a:ext>
            </a:extLst>
          </p:cNvPr>
          <p:cNvSpPr>
            <a:spLocks noGrp="1"/>
          </p:cNvSpPr>
          <p:nvPr>
            <p:ph type="sldNum" sz="quarter" idx="12"/>
          </p:nvPr>
        </p:nvSpPr>
        <p:spPr/>
        <p:txBody>
          <a:bodyPr/>
          <a:lstStyle>
            <a:lvl1pPr>
              <a:defRPr/>
            </a:lvl1pPr>
          </a:lstStyle>
          <a:p>
            <a:pPr>
              <a:defRPr/>
            </a:pPr>
            <a:fld id="{A77C9826-69C6-4374-A10C-3F151C7F8B93}" type="slidenum">
              <a:rPr lang="en-US" altLang="en-US"/>
              <a:pPr>
                <a:defRPr/>
              </a:pPr>
              <a:t>‹#›</a:t>
            </a:fld>
            <a:endParaRPr lang="en-US" altLang="en-US"/>
          </a:p>
        </p:txBody>
      </p:sp>
    </p:spTree>
    <p:extLst>
      <p:ext uri="{BB962C8B-B14F-4D97-AF65-F5344CB8AC3E}">
        <p14:creationId xmlns:p14="http://schemas.microsoft.com/office/powerpoint/2010/main" val="14550815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6865" y="3255432"/>
            <a:ext cx="363220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5CFBB84-B3CB-4257-AFF3-A320CF4919C3}"/>
              </a:ext>
            </a:extLst>
          </p:cNvPr>
          <p:cNvSpPr>
            <a:spLocks noGrp="1"/>
          </p:cNvSpPr>
          <p:nvPr>
            <p:ph type="dt" sz="half" idx="10"/>
          </p:nvPr>
        </p:nvSpPr>
        <p:spPr/>
        <p:txBody>
          <a:bodyPr/>
          <a:lstStyle>
            <a:lvl1pPr>
              <a:defRPr/>
            </a:lvl1pPr>
          </a:lstStyle>
          <a:p>
            <a:pPr>
              <a:defRPr/>
            </a:pPr>
            <a:fld id="{3B272BC2-E244-40A0-8B4A-7470807E8080}" type="datetimeFigureOut">
              <a:rPr lang="en-US"/>
              <a:pPr>
                <a:defRPr/>
              </a:pPr>
              <a:t>2/15/2023</a:t>
            </a:fld>
            <a:endParaRPr lang="en-US"/>
          </a:p>
        </p:txBody>
      </p:sp>
      <p:sp>
        <p:nvSpPr>
          <p:cNvPr id="6" name="Footer Placeholder 4">
            <a:extLst>
              <a:ext uri="{FF2B5EF4-FFF2-40B4-BE49-F238E27FC236}">
                <a16:creationId xmlns:a16="http://schemas.microsoft.com/office/drawing/2014/main" id="{0CB39FF8-2602-40A0-A11A-D4F73E517C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CDB7FC8-3544-4E4F-ABAB-70F579F9A0B9}"/>
              </a:ext>
            </a:extLst>
          </p:cNvPr>
          <p:cNvSpPr>
            <a:spLocks noGrp="1"/>
          </p:cNvSpPr>
          <p:nvPr>
            <p:ph type="sldNum" sz="quarter" idx="12"/>
          </p:nvPr>
        </p:nvSpPr>
        <p:spPr/>
        <p:txBody>
          <a:bodyPr/>
          <a:lstStyle>
            <a:lvl1pPr>
              <a:defRPr/>
            </a:lvl1pPr>
          </a:lstStyle>
          <a:p>
            <a:pPr>
              <a:defRPr/>
            </a:pPr>
            <a:fld id="{CBE46C5A-93EB-4E40-9E3E-79BF9958A281}" type="slidenum">
              <a:rPr lang="en-US"/>
              <a:pPr>
                <a:defRPr/>
              </a:pPr>
              <a:t>‹#›</a:t>
            </a:fld>
            <a:endParaRPr lang="en-US"/>
          </a:p>
        </p:txBody>
      </p:sp>
    </p:spTree>
    <p:extLst>
      <p:ext uri="{BB962C8B-B14F-4D97-AF65-F5344CB8AC3E}">
        <p14:creationId xmlns:p14="http://schemas.microsoft.com/office/powerpoint/2010/main" val="3931298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6866" y="5382153"/>
            <a:ext cx="6798734" cy="49371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D7EE606-BF87-4BAD-9C37-7EB91CA9E82B}"/>
              </a:ext>
            </a:extLst>
          </p:cNvPr>
          <p:cNvSpPr>
            <a:spLocks noGrp="1"/>
          </p:cNvSpPr>
          <p:nvPr>
            <p:ph type="dt" sz="half" idx="10"/>
          </p:nvPr>
        </p:nvSpPr>
        <p:spPr/>
        <p:txBody>
          <a:bodyPr/>
          <a:lstStyle>
            <a:lvl1pPr>
              <a:defRPr/>
            </a:lvl1pPr>
          </a:lstStyle>
          <a:p>
            <a:pPr>
              <a:defRPr/>
            </a:pPr>
            <a:fld id="{5BCB34E4-FCEE-4E7A-8594-B01B7B1F9E07}" type="datetimeFigureOut">
              <a:rPr lang="en-US"/>
              <a:pPr>
                <a:defRPr/>
              </a:pPr>
              <a:t>2/15/2023</a:t>
            </a:fld>
            <a:endParaRPr lang="en-US"/>
          </a:p>
        </p:txBody>
      </p:sp>
      <p:sp>
        <p:nvSpPr>
          <p:cNvPr id="6" name="Footer Placeholder 4">
            <a:extLst>
              <a:ext uri="{FF2B5EF4-FFF2-40B4-BE49-F238E27FC236}">
                <a16:creationId xmlns:a16="http://schemas.microsoft.com/office/drawing/2014/main" id="{27DA03D8-35E8-4FE9-9052-99DCD94EF7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A20EEF5-B7E9-4C8A-BF79-D890813FFE26}"/>
              </a:ext>
            </a:extLst>
          </p:cNvPr>
          <p:cNvSpPr>
            <a:spLocks noGrp="1"/>
          </p:cNvSpPr>
          <p:nvPr>
            <p:ph type="sldNum" sz="quarter" idx="12"/>
          </p:nvPr>
        </p:nvSpPr>
        <p:spPr/>
        <p:txBody>
          <a:bodyPr/>
          <a:lstStyle>
            <a:lvl1pPr>
              <a:defRPr/>
            </a:lvl1pPr>
          </a:lstStyle>
          <a:p>
            <a:pPr>
              <a:defRPr/>
            </a:pPr>
            <a:fld id="{F1057B33-D63F-4B0F-916A-24C13D01A1E0}" type="slidenum">
              <a:rPr lang="en-US"/>
              <a:pPr>
                <a:defRPr/>
              </a:pPr>
              <a:t>‹#›</a:t>
            </a:fld>
            <a:endParaRPr lang="en-US"/>
          </a:p>
        </p:txBody>
      </p:sp>
    </p:spTree>
    <p:extLst>
      <p:ext uri="{BB962C8B-B14F-4D97-AF65-F5344CB8AC3E}">
        <p14:creationId xmlns:p14="http://schemas.microsoft.com/office/powerpoint/2010/main" val="2022483905"/>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2E6AFC6-14CF-4294-A084-B91B13A1A6AC}"/>
              </a:ext>
            </a:extLst>
          </p:cNvPr>
          <p:cNvCxnSpPr/>
          <p:nvPr/>
        </p:nvCxnSpPr>
        <p:spPr>
          <a:xfrm>
            <a:off x="1277938" y="414020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06873"/>
            <a:ext cx="6798734" cy="3097860"/>
          </a:xfrm>
        </p:spPr>
        <p:txBody>
          <a:bodyP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89B1C93A-3AAE-48AA-9831-A6C9FA30EEC0}"/>
              </a:ext>
            </a:extLst>
          </p:cNvPr>
          <p:cNvSpPr>
            <a:spLocks noGrp="1"/>
          </p:cNvSpPr>
          <p:nvPr>
            <p:ph type="dt" sz="half" idx="10"/>
          </p:nvPr>
        </p:nvSpPr>
        <p:spPr/>
        <p:txBody>
          <a:bodyPr/>
          <a:lstStyle>
            <a:lvl1pPr>
              <a:defRPr/>
            </a:lvl1pPr>
          </a:lstStyle>
          <a:p>
            <a:pPr>
              <a:defRPr/>
            </a:pPr>
            <a:fld id="{CB177FB3-EF03-41D0-AA32-454DD1D0A568}" type="datetimeFigureOut">
              <a:rPr lang="en-US"/>
              <a:pPr>
                <a:defRPr/>
              </a:pPr>
              <a:t>2/15/2023</a:t>
            </a:fld>
            <a:endParaRPr lang="en-US"/>
          </a:p>
        </p:txBody>
      </p:sp>
      <p:sp>
        <p:nvSpPr>
          <p:cNvPr id="6" name="Footer Placeholder 4">
            <a:extLst>
              <a:ext uri="{FF2B5EF4-FFF2-40B4-BE49-F238E27FC236}">
                <a16:creationId xmlns:a16="http://schemas.microsoft.com/office/drawing/2014/main" id="{EB67F979-7258-45DB-A2A6-5B29157E271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08CECF7-E142-4FE7-ABE6-A5BA1658734E}"/>
              </a:ext>
            </a:extLst>
          </p:cNvPr>
          <p:cNvSpPr>
            <a:spLocks noGrp="1"/>
          </p:cNvSpPr>
          <p:nvPr>
            <p:ph type="sldNum" sz="quarter" idx="12"/>
          </p:nvPr>
        </p:nvSpPr>
        <p:spPr/>
        <p:txBody>
          <a:bodyPr/>
          <a:lstStyle>
            <a:lvl1pPr>
              <a:defRPr/>
            </a:lvl1pPr>
          </a:lstStyle>
          <a:p>
            <a:pPr>
              <a:defRPr/>
            </a:pPr>
            <a:fld id="{C2C7D0B4-FD96-4C8D-A2A1-2CE97F41DC4E}" type="slidenum">
              <a:rPr lang="en-US" altLang="en-US"/>
              <a:pPr>
                <a:defRPr/>
              </a:pPr>
              <a:t>‹#›</a:t>
            </a:fld>
            <a:endParaRPr lang="en-US" altLang="en-US"/>
          </a:p>
        </p:txBody>
      </p:sp>
    </p:spTree>
    <p:extLst>
      <p:ext uri="{BB962C8B-B14F-4D97-AF65-F5344CB8AC3E}">
        <p14:creationId xmlns:p14="http://schemas.microsoft.com/office/powerpoint/2010/main" val="1826821268"/>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CC9CE9-BD9D-4D5E-85CF-375C1A34F7A8}"/>
              </a:ext>
            </a:extLst>
          </p:cNvPr>
          <p:cNvSpPr txBox="1">
            <a:spLocks noChangeArrowheads="1"/>
          </p:cNvSpPr>
          <p:nvPr/>
        </p:nvSpPr>
        <p:spPr bwMode="auto">
          <a:xfrm>
            <a:off x="849313" y="904875"/>
            <a:ext cx="457200" cy="585788"/>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7200"/>
              <a:t>“</a:t>
            </a:r>
          </a:p>
        </p:txBody>
      </p:sp>
      <p:sp>
        <p:nvSpPr>
          <p:cNvPr id="6" name="TextBox 5">
            <a:extLst>
              <a:ext uri="{FF2B5EF4-FFF2-40B4-BE49-F238E27FC236}">
                <a16:creationId xmlns:a16="http://schemas.microsoft.com/office/drawing/2014/main" id="{49C24D6D-28E2-4E6F-9989-097A6E84AF15}"/>
              </a:ext>
            </a:extLst>
          </p:cNvPr>
          <p:cNvSpPr txBox="1">
            <a:spLocks noChangeArrowheads="1"/>
          </p:cNvSpPr>
          <p:nvPr/>
        </p:nvSpPr>
        <p:spPr bwMode="auto">
          <a:xfrm>
            <a:off x="7634288" y="2827338"/>
            <a:ext cx="457200" cy="585787"/>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en-US" sz="7200"/>
              <a:t>”</a:t>
            </a:r>
          </a:p>
        </p:txBody>
      </p:sp>
      <p:cxnSp>
        <p:nvCxnSpPr>
          <p:cNvPr id="7" name="Straight Connector 6">
            <a:extLst>
              <a:ext uri="{FF2B5EF4-FFF2-40B4-BE49-F238E27FC236}">
                <a16:creationId xmlns:a16="http://schemas.microsoft.com/office/drawing/2014/main" id="{5293EE72-FBC0-4567-AA9F-455466DB67EF}"/>
              </a:ext>
            </a:extLst>
          </p:cNvPr>
          <p:cNvCxnSpPr/>
          <p:nvPr/>
        </p:nvCxnSpPr>
        <p:spPr>
          <a:xfrm>
            <a:off x="1277938" y="414020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34333" y="982132"/>
            <a:ext cx="6400250" cy="2370668"/>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E84BCA09-08F5-4EAD-8716-97F0D0149901}"/>
              </a:ext>
            </a:extLst>
          </p:cNvPr>
          <p:cNvSpPr>
            <a:spLocks noGrp="1"/>
          </p:cNvSpPr>
          <p:nvPr>
            <p:ph type="dt" sz="half" idx="14"/>
          </p:nvPr>
        </p:nvSpPr>
        <p:spPr/>
        <p:txBody>
          <a:bodyPr/>
          <a:lstStyle>
            <a:lvl1pPr>
              <a:defRPr/>
            </a:lvl1pPr>
          </a:lstStyle>
          <a:p>
            <a:pPr>
              <a:defRPr/>
            </a:pPr>
            <a:fld id="{F38F9FA6-A4A6-40DA-9C98-E6172BEA4A99}" type="datetimeFigureOut">
              <a:rPr lang="en-US"/>
              <a:pPr>
                <a:defRPr/>
              </a:pPr>
              <a:t>2/15/2023</a:t>
            </a:fld>
            <a:endParaRPr lang="en-US"/>
          </a:p>
        </p:txBody>
      </p:sp>
      <p:sp>
        <p:nvSpPr>
          <p:cNvPr id="9" name="Footer Placeholder 4">
            <a:extLst>
              <a:ext uri="{FF2B5EF4-FFF2-40B4-BE49-F238E27FC236}">
                <a16:creationId xmlns:a16="http://schemas.microsoft.com/office/drawing/2014/main" id="{12DE040C-225C-4737-B6B8-246AA03F9B9A}"/>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6EF96E6C-FA88-4DB0-9E09-B4F3B14261DF}"/>
              </a:ext>
            </a:extLst>
          </p:cNvPr>
          <p:cNvSpPr>
            <a:spLocks noGrp="1"/>
          </p:cNvSpPr>
          <p:nvPr>
            <p:ph type="sldNum" sz="quarter" idx="16"/>
          </p:nvPr>
        </p:nvSpPr>
        <p:spPr/>
        <p:txBody>
          <a:bodyPr/>
          <a:lstStyle>
            <a:lvl1pPr>
              <a:defRPr/>
            </a:lvl1pPr>
          </a:lstStyle>
          <a:p>
            <a:pPr>
              <a:defRPr/>
            </a:pPr>
            <a:fld id="{6C781D6B-B135-4A66-A4CE-795F54B96A30}" type="slidenum">
              <a:rPr lang="en-US" altLang="en-US"/>
              <a:pPr>
                <a:defRPr/>
              </a:pPr>
              <a:t>‹#›</a:t>
            </a:fld>
            <a:endParaRPr lang="en-US" altLang="en-US"/>
          </a:p>
        </p:txBody>
      </p:sp>
    </p:spTree>
    <p:extLst>
      <p:ext uri="{BB962C8B-B14F-4D97-AF65-F5344CB8AC3E}">
        <p14:creationId xmlns:p14="http://schemas.microsoft.com/office/powerpoint/2010/main" val="658360055"/>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882E02-A5DC-43D4-BA82-654362131BE2}"/>
              </a:ext>
            </a:extLst>
          </p:cNvPr>
          <p:cNvSpPr>
            <a:spLocks noGrp="1"/>
          </p:cNvSpPr>
          <p:nvPr>
            <p:ph type="dt" sz="half" idx="10"/>
          </p:nvPr>
        </p:nvSpPr>
        <p:spPr/>
        <p:txBody>
          <a:bodyPr/>
          <a:lstStyle>
            <a:lvl1pPr>
              <a:defRPr/>
            </a:lvl1pPr>
          </a:lstStyle>
          <a:p>
            <a:pPr>
              <a:defRPr/>
            </a:pPr>
            <a:fld id="{55ACB474-A4CD-4DFD-847C-C208FB307F1D}" type="datetimeFigureOut">
              <a:rPr lang="en-US"/>
              <a:pPr>
                <a:defRPr/>
              </a:pPr>
              <a:t>2/15/2023</a:t>
            </a:fld>
            <a:endParaRPr lang="en-US"/>
          </a:p>
        </p:txBody>
      </p:sp>
      <p:sp>
        <p:nvSpPr>
          <p:cNvPr id="5" name="Footer Placeholder 4">
            <a:extLst>
              <a:ext uri="{FF2B5EF4-FFF2-40B4-BE49-F238E27FC236}">
                <a16:creationId xmlns:a16="http://schemas.microsoft.com/office/drawing/2014/main" id="{3188845E-54D2-4BFB-BEF2-3C8DE44673E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7FDFD9-EE01-435A-BF3C-F527263A7CF5}"/>
              </a:ext>
            </a:extLst>
          </p:cNvPr>
          <p:cNvSpPr>
            <a:spLocks noGrp="1"/>
          </p:cNvSpPr>
          <p:nvPr>
            <p:ph type="sldNum" sz="quarter" idx="12"/>
          </p:nvPr>
        </p:nvSpPr>
        <p:spPr/>
        <p:txBody>
          <a:bodyPr/>
          <a:lstStyle>
            <a:lvl1pPr>
              <a:defRPr/>
            </a:lvl1pPr>
          </a:lstStyle>
          <a:p>
            <a:pPr>
              <a:defRPr/>
            </a:pPr>
            <a:fld id="{B8003FD7-217B-4E2D-83F4-17B8D5BAE3A1}" type="slidenum">
              <a:rPr lang="en-US"/>
              <a:pPr>
                <a:defRPr/>
              </a:pPr>
              <a:t>‹#›</a:t>
            </a:fld>
            <a:endParaRPr lang="en-US"/>
          </a:p>
        </p:txBody>
      </p:sp>
    </p:spTree>
    <p:extLst>
      <p:ext uri="{BB962C8B-B14F-4D97-AF65-F5344CB8AC3E}">
        <p14:creationId xmlns:p14="http://schemas.microsoft.com/office/powerpoint/2010/main" val="285957879"/>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8DE358-D4A6-4C70-A1DD-F2DD545249F2}"/>
              </a:ext>
            </a:extLst>
          </p:cNvPr>
          <p:cNvSpPr txBox="1">
            <a:spLocks noChangeArrowheads="1"/>
          </p:cNvSpPr>
          <p:nvPr/>
        </p:nvSpPr>
        <p:spPr bwMode="auto">
          <a:xfrm>
            <a:off x="877888" y="896938"/>
            <a:ext cx="4572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t>“</a:t>
            </a:r>
          </a:p>
        </p:txBody>
      </p:sp>
      <p:sp>
        <p:nvSpPr>
          <p:cNvPr id="6" name="TextBox 5">
            <a:extLst>
              <a:ext uri="{FF2B5EF4-FFF2-40B4-BE49-F238E27FC236}">
                <a16:creationId xmlns:a16="http://schemas.microsoft.com/office/drawing/2014/main" id="{6B2E35DF-900C-43B5-84EF-08D9FC4DFCF6}"/>
              </a:ext>
            </a:extLst>
          </p:cNvPr>
          <p:cNvSpPr txBox="1">
            <a:spLocks noChangeArrowheads="1"/>
          </p:cNvSpPr>
          <p:nvPr/>
        </p:nvSpPr>
        <p:spPr bwMode="auto">
          <a:xfrm>
            <a:off x="7650163" y="2608263"/>
            <a:ext cx="4572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en-US" sz="8000"/>
              <a:t>”</a:t>
            </a:r>
          </a:p>
        </p:txBody>
      </p:sp>
      <p:cxnSp>
        <p:nvCxnSpPr>
          <p:cNvPr id="7" name="Straight Connector 6">
            <a:extLst>
              <a:ext uri="{FF2B5EF4-FFF2-40B4-BE49-F238E27FC236}">
                <a16:creationId xmlns:a16="http://schemas.microsoft.com/office/drawing/2014/main" id="{693D577C-F030-4CC9-BF7B-5E5969029869}"/>
              </a:ext>
            </a:extLst>
          </p:cNvPr>
          <p:cNvCxnSpPr/>
          <p:nvPr/>
        </p:nvCxnSpPr>
        <p:spPr>
          <a:xfrm>
            <a:off x="1277938" y="342900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09416" y="982132"/>
            <a:ext cx="6325168" cy="2243668"/>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B4C3A8D3-7828-4EE2-96F2-B07A263A3984}"/>
              </a:ext>
            </a:extLst>
          </p:cNvPr>
          <p:cNvSpPr>
            <a:spLocks noGrp="1"/>
          </p:cNvSpPr>
          <p:nvPr>
            <p:ph type="dt" sz="half" idx="14"/>
          </p:nvPr>
        </p:nvSpPr>
        <p:spPr/>
        <p:txBody>
          <a:bodyPr/>
          <a:lstStyle>
            <a:lvl1pPr>
              <a:defRPr/>
            </a:lvl1pPr>
          </a:lstStyle>
          <a:p>
            <a:pPr>
              <a:defRPr/>
            </a:pPr>
            <a:fld id="{8E473562-1AC5-4545-85E3-18BA66BD3F1A}" type="datetimeFigureOut">
              <a:rPr lang="en-US"/>
              <a:pPr>
                <a:defRPr/>
              </a:pPr>
              <a:t>2/15/2023</a:t>
            </a:fld>
            <a:endParaRPr lang="en-US"/>
          </a:p>
        </p:txBody>
      </p:sp>
      <p:sp>
        <p:nvSpPr>
          <p:cNvPr id="9" name="Footer Placeholder 4">
            <a:extLst>
              <a:ext uri="{FF2B5EF4-FFF2-40B4-BE49-F238E27FC236}">
                <a16:creationId xmlns:a16="http://schemas.microsoft.com/office/drawing/2014/main" id="{B9E19402-5648-453C-8AF0-7D4746168E75}"/>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DCBCC9D3-0759-4A38-86FD-9008B6BC3E61}"/>
              </a:ext>
            </a:extLst>
          </p:cNvPr>
          <p:cNvSpPr>
            <a:spLocks noGrp="1"/>
          </p:cNvSpPr>
          <p:nvPr>
            <p:ph type="sldNum" sz="quarter" idx="16"/>
          </p:nvPr>
        </p:nvSpPr>
        <p:spPr/>
        <p:txBody>
          <a:bodyPr/>
          <a:lstStyle>
            <a:lvl1pPr>
              <a:defRPr/>
            </a:lvl1pPr>
          </a:lstStyle>
          <a:p>
            <a:pPr>
              <a:defRPr/>
            </a:pPr>
            <a:fld id="{50F95CAD-8C41-4C0F-9EC3-BBD6DE8EC910}" type="slidenum">
              <a:rPr lang="en-US" altLang="en-US"/>
              <a:pPr>
                <a:defRPr/>
              </a:pPr>
              <a:t>‹#›</a:t>
            </a:fld>
            <a:endParaRPr lang="en-US" altLang="en-US"/>
          </a:p>
        </p:txBody>
      </p:sp>
    </p:spTree>
    <p:extLst>
      <p:ext uri="{BB962C8B-B14F-4D97-AF65-F5344CB8AC3E}">
        <p14:creationId xmlns:p14="http://schemas.microsoft.com/office/powerpoint/2010/main" val="1196644094"/>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5BBC7C5-3F14-4B22-B10B-6B61EDAF3626}"/>
              </a:ext>
            </a:extLst>
          </p:cNvPr>
          <p:cNvCxnSpPr/>
          <p:nvPr/>
        </p:nvCxnSpPr>
        <p:spPr>
          <a:xfrm>
            <a:off x="1277938" y="342900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982131"/>
            <a:ext cx="6798734" cy="2294467"/>
          </a:xfrm>
        </p:spPr>
        <p:txBody>
          <a:bodyPr rtlCol="0">
            <a:normAutofit/>
          </a:bodyPr>
          <a:lstStyle>
            <a:lvl1pPr>
              <a:defRPr lang="en-US" sz="3200" b="0" dirty="0"/>
            </a:lvl1pPr>
          </a:lstStyle>
          <a:p>
            <a:pPr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FD11E800-A050-4848-A963-6C44F5ABCF05}"/>
              </a:ext>
            </a:extLst>
          </p:cNvPr>
          <p:cNvSpPr>
            <a:spLocks noGrp="1"/>
          </p:cNvSpPr>
          <p:nvPr>
            <p:ph type="dt" sz="half" idx="14"/>
          </p:nvPr>
        </p:nvSpPr>
        <p:spPr/>
        <p:txBody>
          <a:bodyPr/>
          <a:lstStyle>
            <a:lvl1pPr>
              <a:defRPr/>
            </a:lvl1pPr>
          </a:lstStyle>
          <a:p>
            <a:pPr>
              <a:defRPr/>
            </a:pPr>
            <a:fld id="{085800A8-04FA-427C-844C-E58F2106C583}" type="datetimeFigureOut">
              <a:rPr lang="en-US"/>
              <a:pPr>
                <a:defRPr/>
              </a:pPr>
              <a:t>2/15/2023</a:t>
            </a:fld>
            <a:endParaRPr lang="en-US"/>
          </a:p>
        </p:txBody>
      </p:sp>
      <p:sp>
        <p:nvSpPr>
          <p:cNvPr id="7" name="Footer Placeholder 4">
            <a:extLst>
              <a:ext uri="{FF2B5EF4-FFF2-40B4-BE49-F238E27FC236}">
                <a16:creationId xmlns:a16="http://schemas.microsoft.com/office/drawing/2014/main" id="{9DE13940-EB28-41C9-9429-E7B998FA9C8C}"/>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9A7B01F1-7F09-478E-B2E5-C52CBACDE20B}"/>
              </a:ext>
            </a:extLst>
          </p:cNvPr>
          <p:cNvSpPr>
            <a:spLocks noGrp="1"/>
          </p:cNvSpPr>
          <p:nvPr>
            <p:ph type="sldNum" sz="quarter" idx="16"/>
          </p:nvPr>
        </p:nvSpPr>
        <p:spPr/>
        <p:txBody>
          <a:bodyPr/>
          <a:lstStyle>
            <a:lvl1pPr>
              <a:defRPr/>
            </a:lvl1pPr>
          </a:lstStyle>
          <a:p>
            <a:pPr>
              <a:defRPr/>
            </a:pPr>
            <a:fld id="{7F37FC34-A239-409D-8173-099158908A6F}" type="slidenum">
              <a:rPr lang="en-US" altLang="en-US"/>
              <a:pPr>
                <a:defRPr/>
              </a:pPr>
              <a:t>‹#›</a:t>
            </a:fld>
            <a:endParaRPr lang="en-US" altLang="en-US"/>
          </a:p>
        </p:txBody>
      </p:sp>
    </p:spTree>
    <p:extLst>
      <p:ext uri="{BB962C8B-B14F-4D97-AF65-F5344CB8AC3E}">
        <p14:creationId xmlns:p14="http://schemas.microsoft.com/office/powerpoint/2010/main" val="146287058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31899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46D3718-1200-4FB1-83F8-F5D91036B949}"/>
              </a:ext>
            </a:extLst>
          </p:cNvPr>
          <p:cNvCxnSpPr/>
          <p:nvPr/>
        </p:nvCxnSpPr>
        <p:spPr>
          <a:xfrm>
            <a:off x="1277938" y="2354263"/>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973B0237-25D9-47EA-8C31-096B4EE77E86}"/>
              </a:ext>
            </a:extLst>
          </p:cNvPr>
          <p:cNvSpPr>
            <a:spLocks noGrp="1"/>
          </p:cNvSpPr>
          <p:nvPr>
            <p:ph type="dt" sz="half" idx="10"/>
          </p:nvPr>
        </p:nvSpPr>
        <p:spPr/>
        <p:txBody>
          <a:bodyPr/>
          <a:lstStyle>
            <a:lvl1pPr>
              <a:defRPr/>
            </a:lvl1pPr>
          </a:lstStyle>
          <a:p>
            <a:pPr>
              <a:defRPr/>
            </a:pPr>
            <a:fld id="{B79BF86F-708C-4104-B756-33769FC85356}" type="datetimeFigureOut">
              <a:rPr lang="en-US"/>
              <a:pPr>
                <a:defRPr/>
              </a:pPr>
              <a:t>2/15/2023</a:t>
            </a:fld>
            <a:endParaRPr lang="en-US"/>
          </a:p>
        </p:txBody>
      </p:sp>
      <p:sp>
        <p:nvSpPr>
          <p:cNvPr id="6" name="Footer Placeholder 4">
            <a:extLst>
              <a:ext uri="{FF2B5EF4-FFF2-40B4-BE49-F238E27FC236}">
                <a16:creationId xmlns:a16="http://schemas.microsoft.com/office/drawing/2014/main" id="{ABB27B02-0D0F-444F-8B30-8E6BF556B5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B1371FE-F97B-42CB-8948-BF09CFFA20F6}"/>
              </a:ext>
            </a:extLst>
          </p:cNvPr>
          <p:cNvSpPr>
            <a:spLocks noGrp="1"/>
          </p:cNvSpPr>
          <p:nvPr>
            <p:ph type="sldNum" sz="quarter" idx="12"/>
          </p:nvPr>
        </p:nvSpPr>
        <p:spPr/>
        <p:txBody>
          <a:bodyPr/>
          <a:lstStyle>
            <a:lvl1pPr>
              <a:defRPr/>
            </a:lvl1pPr>
          </a:lstStyle>
          <a:p>
            <a:pPr>
              <a:defRPr/>
            </a:pPr>
            <a:fld id="{BDE4F163-6184-4A55-B7C5-8BEFB518872D}" type="slidenum">
              <a:rPr lang="en-US" altLang="en-US"/>
              <a:pPr>
                <a:defRPr/>
              </a:pPr>
              <a:t>‹#›</a:t>
            </a:fld>
            <a:endParaRPr lang="en-US" altLang="en-US"/>
          </a:p>
        </p:txBody>
      </p:sp>
    </p:spTree>
    <p:extLst>
      <p:ext uri="{BB962C8B-B14F-4D97-AF65-F5344CB8AC3E}">
        <p14:creationId xmlns:p14="http://schemas.microsoft.com/office/powerpoint/2010/main" val="11144880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5C96C70-0A3C-4AF0-9B03-5628C11F1252}"/>
              </a:ext>
            </a:extLst>
          </p:cNvPr>
          <p:cNvCxnSpPr/>
          <p:nvPr/>
        </p:nvCxnSpPr>
        <p:spPr>
          <a:xfrm>
            <a:off x="6245225" y="906463"/>
            <a:ext cx="0" cy="4968875"/>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1DC6BD4-173E-4D33-86CA-F03356BDF5C6}"/>
              </a:ext>
            </a:extLst>
          </p:cNvPr>
          <p:cNvSpPr>
            <a:spLocks noGrp="1"/>
          </p:cNvSpPr>
          <p:nvPr>
            <p:ph type="dt" sz="half" idx="10"/>
          </p:nvPr>
        </p:nvSpPr>
        <p:spPr/>
        <p:txBody>
          <a:bodyPr/>
          <a:lstStyle>
            <a:lvl1pPr>
              <a:defRPr/>
            </a:lvl1pPr>
          </a:lstStyle>
          <a:p>
            <a:pPr>
              <a:defRPr/>
            </a:pPr>
            <a:fld id="{A9FE39AA-1136-4496-80B3-EF272414B4F4}" type="datetimeFigureOut">
              <a:rPr lang="en-US"/>
              <a:pPr>
                <a:defRPr/>
              </a:pPr>
              <a:t>2/15/2023</a:t>
            </a:fld>
            <a:endParaRPr lang="en-US"/>
          </a:p>
        </p:txBody>
      </p:sp>
      <p:sp>
        <p:nvSpPr>
          <p:cNvPr id="6" name="Footer Placeholder 4">
            <a:extLst>
              <a:ext uri="{FF2B5EF4-FFF2-40B4-BE49-F238E27FC236}">
                <a16:creationId xmlns:a16="http://schemas.microsoft.com/office/drawing/2014/main" id="{96CD2842-4BB9-4CBB-A93D-33B6AE5CC15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8414979-79E7-49A0-BC24-B9772BF5AEBD}"/>
              </a:ext>
            </a:extLst>
          </p:cNvPr>
          <p:cNvSpPr>
            <a:spLocks noGrp="1"/>
          </p:cNvSpPr>
          <p:nvPr>
            <p:ph type="sldNum" sz="quarter" idx="12"/>
          </p:nvPr>
        </p:nvSpPr>
        <p:spPr/>
        <p:txBody>
          <a:bodyPr/>
          <a:lstStyle>
            <a:lvl1pPr>
              <a:defRPr/>
            </a:lvl1pPr>
          </a:lstStyle>
          <a:p>
            <a:pPr>
              <a:defRPr/>
            </a:pPr>
            <a:fld id="{C23CBC39-5D4F-46B4-BD4E-1CF321A1F8F9}" type="slidenum">
              <a:rPr lang="en-US" altLang="en-US"/>
              <a:pPr>
                <a:defRPr/>
              </a:pPr>
              <a:t>‹#›</a:t>
            </a:fld>
            <a:endParaRPr lang="en-US" altLang="en-US"/>
          </a:p>
        </p:txBody>
      </p:sp>
    </p:spTree>
    <p:extLst>
      <p:ext uri="{BB962C8B-B14F-4D97-AF65-F5344CB8AC3E}">
        <p14:creationId xmlns:p14="http://schemas.microsoft.com/office/powerpoint/2010/main" val="22338007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2">
            <a:extLst>
              <a:ext uri="{FF2B5EF4-FFF2-40B4-BE49-F238E27FC236}">
                <a16:creationId xmlns:a16="http://schemas.microsoft.com/office/drawing/2014/main" id="{87C67B68-DF2B-430E-A4AA-F38018A56735}"/>
              </a:ext>
            </a:extLst>
          </p:cNvPr>
          <p:cNvGrpSpPr>
            <a:grpSpLocks/>
          </p:cNvGrpSpPr>
          <p:nvPr/>
        </p:nvGrpSpPr>
        <p:grpSpPr bwMode="auto">
          <a:xfrm>
            <a:off x="0" y="0"/>
            <a:ext cx="9144000" cy="6858000"/>
            <a:chOff x="0" y="0"/>
            <a:chExt cx="9144000" cy="6858000"/>
          </a:xfrm>
        </p:grpSpPr>
        <p:pic>
          <p:nvPicPr>
            <p:cNvPr id="5" name="Picture 13" descr="SD-PanelTitle-V.png">
              <a:extLst>
                <a:ext uri="{FF2B5EF4-FFF2-40B4-BE49-F238E27FC236}">
                  <a16:creationId xmlns:a16="http://schemas.microsoft.com/office/drawing/2014/main" id="{DBFA6FFE-CA25-47D9-B489-8AF6790FF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63A427D-E60D-47CF-951D-E76BA7BA9813}"/>
                </a:ext>
              </a:extLst>
            </p:cNvPr>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 name="Picture 15" descr="HDRibbonTitle-UniformTrim.png">
              <a:extLst>
                <a:ext uri="{FF2B5EF4-FFF2-40B4-BE49-F238E27FC236}">
                  <a16:creationId xmlns:a16="http://schemas.microsoft.com/office/drawing/2014/main" id="{DE6DD582-742C-4051-8D69-F53D36875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47958"/>
            <a:stretch>
              <a:fillRect/>
            </a:stretch>
          </p:blipFill>
          <p:spPr bwMode="auto">
            <a:xfrm rot="5400000">
              <a:off x="3739196" y="525780"/>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HDRibbonTitle-UniformTrim.png">
              <a:extLst>
                <a:ext uri="{FF2B5EF4-FFF2-40B4-BE49-F238E27FC236}">
                  <a16:creationId xmlns:a16="http://schemas.microsoft.com/office/drawing/2014/main" id="{FCFBF9B7-4D82-4F08-A54A-FE328CE64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47958"/>
            <a:stretch>
              <a:fillRect/>
            </a:stretch>
          </p:blipFill>
          <p:spPr bwMode="auto">
            <a:xfrm rot="5400000">
              <a:off x="3739196" y="5719572"/>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8">
            <a:extLst>
              <a:ext uri="{FF2B5EF4-FFF2-40B4-BE49-F238E27FC236}">
                <a16:creationId xmlns:a16="http://schemas.microsoft.com/office/drawing/2014/main" id="{DD9D6881-2171-4238-AC54-C316D3EDC268}"/>
              </a:ext>
            </a:extLst>
          </p:cNvPr>
          <p:cNvCxnSpPr/>
          <p:nvPr/>
        </p:nvCxnSpPr>
        <p:spPr>
          <a:xfrm>
            <a:off x="2019300" y="3471863"/>
            <a:ext cx="511333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id="{9E34132A-F809-4FB4-B92E-8B30FC7E7460}"/>
              </a:ext>
            </a:extLst>
          </p:cNvPr>
          <p:cNvSpPr>
            <a:spLocks noGrp="1"/>
          </p:cNvSpPr>
          <p:nvPr>
            <p:ph type="dt" sz="half" idx="10"/>
          </p:nvPr>
        </p:nvSpPr>
        <p:spPr>
          <a:xfrm>
            <a:off x="6065838" y="5054600"/>
            <a:ext cx="673100" cy="279400"/>
          </a:xfrm>
        </p:spPr>
        <p:txBody>
          <a:bodyPr/>
          <a:lstStyle>
            <a:lvl1pPr>
              <a:defRPr/>
            </a:lvl1pPr>
          </a:lstStyle>
          <a:p>
            <a:pPr>
              <a:defRPr/>
            </a:pPr>
            <a:fld id="{5F2116BC-DE77-48F2-849F-833E426E62B1}" type="datetimeFigureOut">
              <a:rPr lang="en-US"/>
              <a:pPr>
                <a:defRPr/>
              </a:pPr>
              <a:t>2/15/2023</a:t>
            </a:fld>
            <a:endParaRPr lang="en-US"/>
          </a:p>
        </p:txBody>
      </p:sp>
      <p:sp>
        <p:nvSpPr>
          <p:cNvPr id="11" name="Footer Placeholder 4">
            <a:extLst>
              <a:ext uri="{FF2B5EF4-FFF2-40B4-BE49-F238E27FC236}">
                <a16:creationId xmlns:a16="http://schemas.microsoft.com/office/drawing/2014/main" id="{024C57BC-7FC5-47A9-A285-E96D8B5DFF61}"/>
              </a:ext>
            </a:extLst>
          </p:cNvPr>
          <p:cNvSpPr>
            <a:spLocks noGrp="1"/>
          </p:cNvSpPr>
          <p:nvPr>
            <p:ph type="ftr" sz="quarter" idx="11"/>
          </p:nvPr>
        </p:nvSpPr>
        <p:spPr>
          <a:xfrm>
            <a:off x="1922463" y="5054600"/>
            <a:ext cx="4064000" cy="279400"/>
          </a:xfrm>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6DEC80DC-3F66-45E9-AC2B-1452DACE2561}"/>
              </a:ext>
            </a:extLst>
          </p:cNvPr>
          <p:cNvSpPr>
            <a:spLocks noGrp="1"/>
          </p:cNvSpPr>
          <p:nvPr>
            <p:ph type="sldNum" sz="quarter" idx="12"/>
          </p:nvPr>
        </p:nvSpPr>
        <p:spPr>
          <a:xfrm>
            <a:off x="6816725" y="5054600"/>
            <a:ext cx="414338" cy="279400"/>
          </a:xfrm>
        </p:spPr>
        <p:txBody>
          <a:bodyPr/>
          <a:lstStyle>
            <a:lvl1pPr>
              <a:defRPr/>
            </a:lvl1pPr>
          </a:lstStyle>
          <a:p>
            <a:pPr>
              <a:defRPr/>
            </a:pPr>
            <a:fld id="{11FF298D-EB36-4019-A61B-A737AC8F8956}" type="slidenum">
              <a:rPr lang="en-US" altLang="en-US"/>
              <a:pPr>
                <a:defRPr/>
              </a:pPr>
              <a:t>‹#›</a:t>
            </a:fld>
            <a:endParaRPr lang="en-US" altLang="en-US"/>
          </a:p>
        </p:txBody>
      </p:sp>
    </p:spTree>
    <p:extLst>
      <p:ext uri="{BB962C8B-B14F-4D97-AF65-F5344CB8AC3E}">
        <p14:creationId xmlns:p14="http://schemas.microsoft.com/office/powerpoint/2010/main" val="14721207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BC8968C-244D-4F80-ABC3-28EC6400A171}"/>
              </a:ext>
            </a:extLst>
          </p:cNvPr>
          <p:cNvCxnSpPr/>
          <p:nvPr/>
        </p:nvCxnSpPr>
        <p:spPr>
          <a:xfrm>
            <a:off x="1277938"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5" name="Rounded Rectangle 5">
            <a:extLst>
              <a:ext uri="{FF2B5EF4-FFF2-40B4-BE49-F238E27FC236}">
                <a16:creationId xmlns:a16="http://schemas.microsoft.com/office/drawing/2014/main" id="{0F3F548C-A32D-4A1B-809A-2C93E4099CBF}"/>
              </a:ext>
            </a:extLst>
          </p:cNvPr>
          <p:cNvSpPr/>
          <p:nvPr userDrawn="1"/>
        </p:nvSpPr>
        <p:spPr>
          <a:xfrm>
            <a:off x="98425" y="111125"/>
            <a:ext cx="8947150" cy="1123950"/>
          </a:xfrm>
          <a:prstGeom prst="roundRect">
            <a:avLst>
              <a:gd name="adj" fmla="val 7876"/>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6">
            <a:extLst>
              <a:ext uri="{FF2B5EF4-FFF2-40B4-BE49-F238E27FC236}">
                <a16:creationId xmlns:a16="http://schemas.microsoft.com/office/drawing/2014/main" id="{AF66C732-5BB8-4BC0-9046-7DADF3B33154}"/>
              </a:ext>
            </a:extLst>
          </p:cNvPr>
          <p:cNvSpPr/>
          <p:nvPr userDrawn="1"/>
        </p:nvSpPr>
        <p:spPr>
          <a:xfrm>
            <a:off x="98425" y="1322388"/>
            <a:ext cx="8947150" cy="5437187"/>
          </a:xfrm>
          <a:prstGeom prst="roundRect">
            <a:avLst>
              <a:gd name="adj" fmla="val 280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ounded Rectangle 7">
            <a:extLst>
              <a:ext uri="{FF2B5EF4-FFF2-40B4-BE49-F238E27FC236}">
                <a16:creationId xmlns:a16="http://schemas.microsoft.com/office/drawing/2014/main" id="{28E05AF8-C340-4B00-8181-59EDA9D0E7EB}"/>
              </a:ext>
            </a:extLst>
          </p:cNvPr>
          <p:cNvSpPr/>
          <p:nvPr userDrawn="1"/>
        </p:nvSpPr>
        <p:spPr>
          <a:xfrm>
            <a:off x="457200" y="1322388"/>
            <a:ext cx="2644775" cy="55562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3FC66D4B-295C-4BBA-A849-BBF59C4AE50C}"/>
              </a:ext>
            </a:extLst>
          </p:cNvPr>
          <p:cNvSpPr>
            <a:spLocks noGrp="1"/>
          </p:cNvSpPr>
          <p:nvPr>
            <p:ph type="dt" sz="half" idx="10"/>
          </p:nvPr>
        </p:nvSpPr>
        <p:spPr/>
        <p:txBody>
          <a:bodyPr/>
          <a:lstStyle>
            <a:lvl1pPr>
              <a:defRPr/>
            </a:lvl1pPr>
          </a:lstStyle>
          <a:p>
            <a:pPr>
              <a:defRPr/>
            </a:pPr>
            <a:fld id="{236EBE6E-1488-417D-99C2-8CB383B5A733}" type="datetimeFigureOut">
              <a:rPr lang="en-US"/>
              <a:pPr>
                <a:defRPr/>
              </a:pPr>
              <a:t>2/15/2023</a:t>
            </a:fld>
            <a:endParaRPr lang="en-US"/>
          </a:p>
        </p:txBody>
      </p:sp>
      <p:sp>
        <p:nvSpPr>
          <p:cNvPr id="9" name="Footer Placeholder 4">
            <a:extLst>
              <a:ext uri="{FF2B5EF4-FFF2-40B4-BE49-F238E27FC236}">
                <a16:creationId xmlns:a16="http://schemas.microsoft.com/office/drawing/2014/main" id="{D0EC5BE3-C84D-452C-A1B8-FA0DB34BB752}"/>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31840F0E-2897-4DBD-A304-8D8803208D60}"/>
              </a:ext>
            </a:extLst>
          </p:cNvPr>
          <p:cNvSpPr>
            <a:spLocks noGrp="1"/>
          </p:cNvSpPr>
          <p:nvPr>
            <p:ph type="sldNum" sz="quarter" idx="12"/>
          </p:nvPr>
        </p:nvSpPr>
        <p:spPr/>
        <p:txBody>
          <a:bodyPr/>
          <a:lstStyle>
            <a:lvl1pPr>
              <a:defRPr/>
            </a:lvl1pPr>
          </a:lstStyle>
          <a:p>
            <a:pPr>
              <a:defRPr/>
            </a:pPr>
            <a:fld id="{3F6162E3-8B84-4589-AD09-8B5D02D7F827}" type="slidenum">
              <a:rPr lang="en-US" altLang="en-US"/>
              <a:pPr>
                <a:defRPr/>
              </a:pPr>
              <a:t>‹#›</a:t>
            </a:fld>
            <a:endParaRPr lang="en-US" altLang="en-US"/>
          </a:p>
        </p:txBody>
      </p:sp>
    </p:spTree>
    <p:extLst>
      <p:ext uri="{BB962C8B-B14F-4D97-AF65-F5344CB8AC3E}">
        <p14:creationId xmlns:p14="http://schemas.microsoft.com/office/powerpoint/2010/main" val="13701903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41109E1-7269-4BEB-9373-3CCED5148030}"/>
              </a:ext>
            </a:extLst>
          </p:cNvPr>
          <p:cNvCxnSpPr/>
          <p:nvPr/>
        </p:nvCxnSpPr>
        <p:spPr>
          <a:xfrm>
            <a:off x="1277938" y="35988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695A431C-AE9A-4CAF-8E17-FE1A6ED5EAD2}"/>
              </a:ext>
            </a:extLst>
          </p:cNvPr>
          <p:cNvSpPr>
            <a:spLocks noGrp="1"/>
          </p:cNvSpPr>
          <p:nvPr>
            <p:ph type="dt" sz="half" idx="10"/>
          </p:nvPr>
        </p:nvSpPr>
        <p:spPr/>
        <p:txBody>
          <a:bodyPr/>
          <a:lstStyle>
            <a:lvl1pPr>
              <a:defRPr/>
            </a:lvl1pPr>
          </a:lstStyle>
          <a:p>
            <a:pPr>
              <a:defRPr/>
            </a:pPr>
            <a:fld id="{639DC8DD-BBCB-43E5-901A-1A0865ADC10D}" type="datetimeFigureOut">
              <a:rPr lang="en-US"/>
              <a:pPr>
                <a:defRPr/>
              </a:pPr>
              <a:t>2/15/2023</a:t>
            </a:fld>
            <a:endParaRPr lang="en-US"/>
          </a:p>
        </p:txBody>
      </p:sp>
      <p:sp>
        <p:nvSpPr>
          <p:cNvPr id="6" name="Footer Placeholder 4">
            <a:extLst>
              <a:ext uri="{FF2B5EF4-FFF2-40B4-BE49-F238E27FC236}">
                <a16:creationId xmlns:a16="http://schemas.microsoft.com/office/drawing/2014/main" id="{D9E9777F-610E-4FFB-804E-AE9D26A7837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CCFC2F5-3EE3-47E3-8CD0-30482A21141F}"/>
              </a:ext>
            </a:extLst>
          </p:cNvPr>
          <p:cNvSpPr>
            <a:spLocks noGrp="1"/>
          </p:cNvSpPr>
          <p:nvPr>
            <p:ph type="sldNum" sz="quarter" idx="12"/>
          </p:nvPr>
        </p:nvSpPr>
        <p:spPr/>
        <p:txBody>
          <a:bodyPr/>
          <a:lstStyle>
            <a:lvl1pPr>
              <a:defRPr/>
            </a:lvl1pPr>
          </a:lstStyle>
          <a:p>
            <a:pPr>
              <a:defRPr/>
            </a:pPr>
            <a:fld id="{9CBEC5CC-B1AF-427F-A22D-0C515BCEBFEF}" type="slidenum">
              <a:rPr lang="en-US" altLang="en-US"/>
              <a:pPr>
                <a:defRPr/>
              </a:pPr>
              <a:t>‹#›</a:t>
            </a:fld>
            <a:endParaRPr lang="en-US" altLang="en-US"/>
          </a:p>
        </p:txBody>
      </p:sp>
    </p:spTree>
    <p:extLst>
      <p:ext uri="{BB962C8B-B14F-4D97-AF65-F5344CB8AC3E}">
        <p14:creationId xmlns:p14="http://schemas.microsoft.com/office/powerpoint/2010/main" val="20908600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AC3B1D2-3DDA-4956-A7ED-1B0C9F3F3052}"/>
              </a:ext>
            </a:extLst>
          </p:cNvPr>
          <p:cNvCxnSpPr/>
          <p:nvPr/>
        </p:nvCxnSpPr>
        <p:spPr>
          <a:xfrm>
            <a:off x="1277938" y="235585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BBC56301-21FD-4DEC-A8D4-0F4183F302EC}"/>
              </a:ext>
            </a:extLst>
          </p:cNvPr>
          <p:cNvSpPr>
            <a:spLocks noGrp="1"/>
          </p:cNvSpPr>
          <p:nvPr>
            <p:ph type="dt" sz="half" idx="10"/>
          </p:nvPr>
        </p:nvSpPr>
        <p:spPr/>
        <p:txBody>
          <a:bodyPr/>
          <a:lstStyle>
            <a:lvl1pPr>
              <a:defRPr/>
            </a:lvl1pPr>
          </a:lstStyle>
          <a:p>
            <a:pPr>
              <a:defRPr/>
            </a:pPr>
            <a:fld id="{364CA35E-286E-4F94-B5FD-2C7AA5266DF3}" type="datetimeFigureOut">
              <a:rPr lang="en-US"/>
              <a:pPr>
                <a:defRPr/>
              </a:pPr>
              <a:t>2/15/2023</a:t>
            </a:fld>
            <a:endParaRPr lang="en-US"/>
          </a:p>
        </p:txBody>
      </p:sp>
      <p:sp>
        <p:nvSpPr>
          <p:cNvPr id="7" name="Footer Placeholder 5">
            <a:extLst>
              <a:ext uri="{FF2B5EF4-FFF2-40B4-BE49-F238E27FC236}">
                <a16:creationId xmlns:a16="http://schemas.microsoft.com/office/drawing/2014/main" id="{D9DD6B68-F587-4FC9-940B-5CC4DA9014A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907C9D39-3FA0-4523-A79F-E295F08E97A2}"/>
              </a:ext>
            </a:extLst>
          </p:cNvPr>
          <p:cNvSpPr>
            <a:spLocks noGrp="1"/>
          </p:cNvSpPr>
          <p:nvPr>
            <p:ph type="sldNum" sz="quarter" idx="12"/>
          </p:nvPr>
        </p:nvSpPr>
        <p:spPr/>
        <p:txBody>
          <a:bodyPr/>
          <a:lstStyle>
            <a:lvl1pPr>
              <a:defRPr/>
            </a:lvl1pPr>
          </a:lstStyle>
          <a:p>
            <a:pPr>
              <a:defRPr/>
            </a:pPr>
            <a:fld id="{A56DC057-DD63-4538-995A-DA95297CB5AF}" type="slidenum">
              <a:rPr lang="en-US" altLang="en-US"/>
              <a:pPr>
                <a:defRPr/>
              </a:pPr>
              <a:t>‹#›</a:t>
            </a:fld>
            <a:endParaRPr lang="en-US" altLang="en-US"/>
          </a:p>
        </p:txBody>
      </p:sp>
    </p:spTree>
    <p:extLst>
      <p:ext uri="{BB962C8B-B14F-4D97-AF65-F5344CB8AC3E}">
        <p14:creationId xmlns:p14="http://schemas.microsoft.com/office/powerpoint/2010/main" val="37162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8F526A4-C7CD-4F9F-8FA3-4CFD428AC2B2}"/>
              </a:ext>
            </a:extLst>
          </p:cNvPr>
          <p:cNvCxnSpPr/>
          <p:nvPr/>
        </p:nvCxnSpPr>
        <p:spPr>
          <a:xfrm>
            <a:off x="1277938"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F7EC9934-BDD5-45A3-9412-39D969F00186}"/>
              </a:ext>
            </a:extLst>
          </p:cNvPr>
          <p:cNvSpPr>
            <a:spLocks noGrp="1"/>
          </p:cNvSpPr>
          <p:nvPr>
            <p:ph type="dt" sz="half" idx="10"/>
          </p:nvPr>
        </p:nvSpPr>
        <p:spPr/>
        <p:txBody>
          <a:bodyPr/>
          <a:lstStyle>
            <a:lvl1pPr>
              <a:defRPr/>
            </a:lvl1pPr>
          </a:lstStyle>
          <a:p>
            <a:pPr>
              <a:defRPr/>
            </a:pPr>
            <a:fld id="{B8137A62-40D0-46AF-9F09-0799AA462C39}" type="datetimeFigureOut">
              <a:rPr lang="en-US"/>
              <a:pPr>
                <a:defRPr/>
              </a:pPr>
              <a:t>2/15/2023</a:t>
            </a:fld>
            <a:endParaRPr lang="en-US"/>
          </a:p>
        </p:txBody>
      </p:sp>
      <p:sp>
        <p:nvSpPr>
          <p:cNvPr id="9" name="Footer Placeholder 7">
            <a:extLst>
              <a:ext uri="{FF2B5EF4-FFF2-40B4-BE49-F238E27FC236}">
                <a16:creationId xmlns:a16="http://schemas.microsoft.com/office/drawing/2014/main" id="{30B272F4-A7A8-4D2B-B461-C4596F925497}"/>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B158C08E-1E0C-446B-900C-91E27EF11ACB}"/>
              </a:ext>
            </a:extLst>
          </p:cNvPr>
          <p:cNvSpPr>
            <a:spLocks noGrp="1"/>
          </p:cNvSpPr>
          <p:nvPr>
            <p:ph type="sldNum" sz="quarter" idx="12"/>
          </p:nvPr>
        </p:nvSpPr>
        <p:spPr/>
        <p:txBody>
          <a:bodyPr/>
          <a:lstStyle>
            <a:lvl1pPr>
              <a:defRPr/>
            </a:lvl1pPr>
          </a:lstStyle>
          <a:p>
            <a:pPr>
              <a:defRPr/>
            </a:pPr>
            <a:fld id="{A2B1936A-E1FB-4118-B4DA-C896C676257D}" type="slidenum">
              <a:rPr lang="en-US" altLang="en-US"/>
              <a:pPr>
                <a:defRPr/>
              </a:pPr>
              <a:t>‹#›</a:t>
            </a:fld>
            <a:endParaRPr lang="en-US" altLang="en-US"/>
          </a:p>
        </p:txBody>
      </p:sp>
    </p:spTree>
    <p:extLst>
      <p:ext uri="{BB962C8B-B14F-4D97-AF65-F5344CB8AC3E}">
        <p14:creationId xmlns:p14="http://schemas.microsoft.com/office/powerpoint/2010/main" val="24128343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9CBFE97-830D-41CE-AE9B-ACD113801A58}"/>
              </a:ext>
            </a:extLst>
          </p:cNvPr>
          <p:cNvCxnSpPr/>
          <p:nvPr/>
        </p:nvCxnSpPr>
        <p:spPr>
          <a:xfrm>
            <a:off x="1277938"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DFED302C-86FB-4BDF-8857-7D195358800B}"/>
              </a:ext>
            </a:extLst>
          </p:cNvPr>
          <p:cNvSpPr>
            <a:spLocks noGrp="1"/>
          </p:cNvSpPr>
          <p:nvPr>
            <p:ph type="dt" sz="half" idx="10"/>
          </p:nvPr>
        </p:nvSpPr>
        <p:spPr/>
        <p:txBody>
          <a:bodyPr/>
          <a:lstStyle>
            <a:lvl1pPr>
              <a:defRPr/>
            </a:lvl1pPr>
          </a:lstStyle>
          <a:p>
            <a:pPr>
              <a:defRPr/>
            </a:pPr>
            <a:fld id="{585C9F62-349D-4752-AA2F-F734E01AC648}" type="datetimeFigureOut">
              <a:rPr lang="en-US"/>
              <a:pPr>
                <a:defRPr/>
              </a:pPr>
              <a:t>2/15/2023</a:t>
            </a:fld>
            <a:endParaRPr lang="en-US"/>
          </a:p>
        </p:txBody>
      </p:sp>
      <p:sp>
        <p:nvSpPr>
          <p:cNvPr id="5" name="Footer Placeholder 3">
            <a:extLst>
              <a:ext uri="{FF2B5EF4-FFF2-40B4-BE49-F238E27FC236}">
                <a16:creationId xmlns:a16="http://schemas.microsoft.com/office/drawing/2014/main" id="{555C55B2-E571-461E-BD28-F69FC0C19A9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9DE0DDB8-DF19-4206-96B4-1C2CA46B3152}"/>
              </a:ext>
            </a:extLst>
          </p:cNvPr>
          <p:cNvSpPr>
            <a:spLocks noGrp="1"/>
          </p:cNvSpPr>
          <p:nvPr>
            <p:ph type="sldNum" sz="quarter" idx="12"/>
          </p:nvPr>
        </p:nvSpPr>
        <p:spPr/>
        <p:txBody>
          <a:bodyPr/>
          <a:lstStyle>
            <a:lvl1pPr>
              <a:defRPr/>
            </a:lvl1pPr>
          </a:lstStyle>
          <a:p>
            <a:pPr>
              <a:defRPr/>
            </a:pPr>
            <a:fld id="{867F6ECF-8847-485A-B1E4-B3AD87E776F3}" type="slidenum">
              <a:rPr lang="en-US" altLang="en-US"/>
              <a:pPr>
                <a:defRPr/>
              </a:pPr>
              <a:t>‹#›</a:t>
            </a:fld>
            <a:endParaRPr lang="en-US" altLang="en-US"/>
          </a:p>
        </p:txBody>
      </p:sp>
    </p:spTree>
    <p:extLst>
      <p:ext uri="{BB962C8B-B14F-4D97-AF65-F5344CB8AC3E}">
        <p14:creationId xmlns:p14="http://schemas.microsoft.com/office/powerpoint/2010/main" val="4296027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DE202FB-C54E-40C2-B8EA-1CDB75D75F9D}"/>
              </a:ext>
            </a:extLst>
          </p:cNvPr>
          <p:cNvSpPr>
            <a:spLocks noGrp="1"/>
          </p:cNvSpPr>
          <p:nvPr>
            <p:ph type="dt" sz="half" idx="10"/>
          </p:nvPr>
        </p:nvSpPr>
        <p:spPr/>
        <p:txBody>
          <a:bodyPr/>
          <a:lstStyle>
            <a:lvl1pPr>
              <a:defRPr/>
            </a:lvl1pPr>
          </a:lstStyle>
          <a:p>
            <a:pPr>
              <a:defRPr/>
            </a:pPr>
            <a:fld id="{6BBED7B4-9063-4507-855B-DBE6F72860A5}" type="datetimeFigureOut">
              <a:rPr lang="en-US"/>
              <a:pPr>
                <a:defRPr/>
              </a:pPr>
              <a:t>2/15/2023</a:t>
            </a:fld>
            <a:endParaRPr lang="en-US"/>
          </a:p>
        </p:txBody>
      </p:sp>
      <p:sp>
        <p:nvSpPr>
          <p:cNvPr id="3" name="Footer Placeholder 4">
            <a:extLst>
              <a:ext uri="{FF2B5EF4-FFF2-40B4-BE49-F238E27FC236}">
                <a16:creationId xmlns:a16="http://schemas.microsoft.com/office/drawing/2014/main" id="{77FA5A47-F10C-459F-BACC-7F698A67B21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E7ECAC-0D01-4D04-8927-CA89B68A482C}"/>
              </a:ext>
            </a:extLst>
          </p:cNvPr>
          <p:cNvSpPr>
            <a:spLocks noGrp="1"/>
          </p:cNvSpPr>
          <p:nvPr>
            <p:ph type="sldNum" sz="quarter" idx="12"/>
          </p:nvPr>
        </p:nvSpPr>
        <p:spPr/>
        <p:txBody>
          <a:bodyPr/>
          <a:lstStyle>
            <a:lvl1pPr>
              <a:defRPr/>
            </a:lvl1pPr>
          </a:lstStyle>
          <a:p>
            <a:pPr>
              <a:defRPr/>
            </a:pPr>
            <a:fld id="{0A9FC220-58C8-4958-A8C4-F5AC8CC39653}" type="slidenum">
              <a:rPr lang="en-US"/>
              <a:pPr>
                <a:defRPr/>
              </a:pPr>
              <a:t>‹#›</a:t>
            </a:fld>
            <a:endParaRPr lang="en-US"/>
          </a:p>
        </p:txBody>
      </p:sp>
    </p:spTree>
    <p:extLst>
      <p:ext uri="{BB962C8B-B14F-4D97-AF65-F5344CB8AC3E}">
        <p14:creationId xmlns:p14="http://schemas.microsoft.com/office/powerpoint/2010/main" val="7952967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29D6463-E702-485D-B8C1-0F0797F743E0}"/>
              </a:ext>
            </a:extLst>
          </p:cNvPr>
          <p:cNvCxnSpPr/>
          <p:nvPr/>
        </p:nvCxnSpPr>
        <p:spPr>
          <a:xfrm>
            <a:off x="1277938" y="2913063"/>
            <a:ext cx="23336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1E425495-ABE5-4D74-B52C-4ECED5C9B4D2}"/>
              </a:ext>
            </a:extLst>
          </p:cNvPr>
          <p:cNvSpPr>
            <a:spLocks noGrp="1"/>
          </p:cNvSpPr>
          <p:nvPr>
            <p:ph type="dt" sz="half" idx="10"/>
          </p:nvPr>
        </p:nvSpPr>
        <p:spPr/>
        <p:txBody>
          <a:bodyPr/>
          <a:lstStyle>
            <a:lvl1pPr>
              <a:defRPr/>
            </a:lvl1pPr>
          </a:lstStyle>
          <a:p>
            <a:pPr>
              <a:defRPr/>
            </a:pPr>
            <a:fld id="{B6B0DBFE-6B6F-43AE-827F-C00220142A0D}" type="datetimeFigureOut">
              <a:rPr lang="en-US"/>
              <a:pPr>
                <a:defRPr/>
              </a:pPr>
              <a:t>2/15/2023</a:t>
            </a:fld>
            <a:endParaRPr lang="en-US"/>
          </a:p>
        </p:txBody>
      </p:sp>
      <p:sp>
        <p:nvSpPr>
          <p:cNvPr id="7" name="Footer Placeholder 5">
            <a:extLst>
              <a:ext uri="{FF2B5EF4-FFF2-40B4-BE49-F238E27FC236}">
                <a16:creationId xmlns:a16="http://schemas.microsoft.com/office/drawing/2014/main" id="{9DB003CC-76FE-4597-9EC2-3B8F92C2D75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601B4069-C08D-4996-9343-01376257582C}"/>
              </a:ext>
            </a:extLst>
          </p:cNvPr>
          <p:cNvSpPr>
            <a:spLocks noGrp="1"/>
          </p:cNvSpPr>
          <p:nvPr>
            <p:ph type="sldNum" sz="quarter" idx="12"/>
          </p:nvPr>
        </p:nvSpPr>
        <p:spPr/>
        <p:txBody>
          <a:bodyPr/>
          <a:lstStyle>
            <a:lvl1pPr>
              <a:defRPr/>
            </a:lvl1pPr>
          </a:lstStyle>
          <a:p>
            <a:pPr>
              <a:defRPr/>
            </a:pPr>
            <a:fld id="{CD84394D-85B9-4393-B482-024233C2F206}" type="slidenum">
              <a:rPr lang="en-US" altLang="en-US"/>
              <a:pPr>
                <a:defRPr/>
              </a:pPr>
              <a:t>‹#›</a:t>
            </a:fld>
            <a:endParaRPr lang="en-US" altLang="en-US"/>
          </a:p>
        </p:txBody>
      </p:sp>
    </p:spTree>
    <p:extLst>
      <p:ext uri="{BB962C8B-B14F-4D97-AF65-F5344CB8AC3E}">
        <p14:creationId xmlns:p14="http://schemas.microsoft.com/office/powerpoint/2010/main" val="4119792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08895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70"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6865" y="3255432"/>
            <a:ext cx="363220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098F543-917E-4465-995D-8A18367AEA13}"/>
              </a:ext>
            </a:extLst>
          </p:cNvPr>
          <p:cNvSpPr>
            <a:spLocks noGrp="1"/>
          </p:cNvSpPr>
          <p:nvPr>
            <p:ph type="dt" sz="half" idx="10"/>
          </p:nvPr>
        </p:nvSpPr>
        <p:spPr/>
        <p:txBody>
          <a:bodyPr/>
          <a:lstStyle>
            <a:lvl1pPr>
              <a:defRPr/>
            </a:lvl1pPr>
          </a:lstStyle>
          <a:p>
            <a:pPr>
              <a:defRPr/>
            </a:pPr>
            <a:fld id="{159A1FA7-02DC-4525-8CAC-58AC3BB46180}" type="datetimeFigureOut">
              <a:rPr lang="en-US"/>
              <a:pPr>
                <a:defRPr/>
              </a:pPr>
              <a:t>2/15/2023</a:t>
            </a:fld>
            <a:endParaRPr lang="en-US"/>
          </a:p>
        </p:txBody>
      </p:sp>
      <p:sp>
        <p:nvSpPr>
          <p:cNvPr id="6" name="Footer Placeholder 4">
            <a:extLst>
              <a:ext uri="{FF2B5EF4-FFF2-40B4-BE49-F238E27FC236}">
                <a16:creationId xmlns:a16="http://schemas.microsoft.com/office/drawing/2014/main" id="{959725BA-25BB-4001-98F1-7AB18B701C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777D2AF-67EA-4D55-B9EB-8B6FE9114B85}"/>
              </a:ext>
            </a:extLst>
          </p:cNvPr>
          <p:cNvSpPr>
            <a:spLocks noGrp="1"/>
          </p:cNvSpPr>
          <p:nvPr>
            <p:ph type="sldNum" sz="quarter" idx="12"/>
          </p:nvPr>
        </p:nvSpPr>
        <p:spPr/>
        <p:txBody>
          <a:bodyPr/>
          <a:lstStyle>
            <a:lvl1pPr>
              <a:defRPr/>
            </a:lvl1pPr>
          </a:lstStyle>
          <a:p>
            <a:pPr>
              <a:defRPr/>
            </a:pPr>
            <a:fld id="{99DA97A0-81EC-4EB4-B270-64061BC45523}" type="slidenum">
              <a:rPr lang="en-US"/>
              <a:pPr>
                <a:defRPr/>
              </a:pPr>
              <a:t>‹#›</a:t>
            </a:fld>
            <a:endParaRPr lang="en-US"/>
          </a:p>
        </p:txBody>
      </p:sp>
    </p:spTree>
    <p:extLst>
      <p:ext uri="{BB962C8B-B14F-4D97-AF65-F5344CB8AC3E}">
        <p14:creationId xmlns:p14="http://schemas.microsoft.com/office/powerpoint/2010/main" val="20898870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6866" y="5382153"/>
            <a:ext cx="6798734" cy="49371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AFDA583-2FD5-421A-A393-FF65A9B6DF7C}"/>
              </a:ext>
            </a:extLst>
          </p:cNvPr>
          <p:cNvSpPr>
            <a:spLocks noGrp="1"/>
          </p:cNvSpPr>
          <p:nvPr>
            <p:ph type="dt" sz="half" idx="10"/>
          </p:nvPr>
        </p:nvSpPr>
        <p:spPr/>
        <p:txBody>
          <a:bodyPr/>
          <a:lstStyle>
            <a:lvl1pPr>
              <a:defRPr/>
            </a:lvl1pPr>
          </a:lstStyle>
          <a:p>
            <a:pPr>
              <a:defRPr/>
            </a:pPr>
            <a:fld id="{4955CBF3-C4E4-404C-A263-4E53ABC73EDC}" type="datetimeFigureOut">
              <a:rPr lang="en-US"/>
              <a:pPr>
                <a:defRPr/>
              </a:pPr>
              <a:t>2/15/2023</a:t>
            </a:fld>
            <a:endParaRPr lang="en-US"/>
          </a:p>
        </p:txBody>
      </p:sp>
      <p:sp>
        <p:nvSpPr>
          <p:cNvPr id="6" name="Footer Placeholder 4">
            <a:extLst>
              <a:ext uri="{FF2B5EF4-FFF2-40B4-BE49-F238E27FC236}">
                <a16:creationId xmlns:a16="http://schemas.microsoft.com/office/drawing/2014/main" id="{364A10C3-F6A0-4426-9A69-DDFC2514791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DD35D3C-D014-4DA5-9366-E567FA9F1F6B}"/>
              </a:ext>
            </a:extLst>
          </p:cNvPr>
          <p:cNvSpPr>
            <a:spLocks noGrp="1"/>
          </p:cNvSpPr>
          <p:nvPr>
            <p:ph type="sldNum" sz="quarter" idx="12"/>
          </p:nvPr>
        </p:nvSpPr>
        <p:spPr/>
        <p:txBody>
          <a:bodyPr/>
          <a:lstStyle>
            <a:lvl1pPr>
              <a:defRPr/>
            </a:lvl1pPr>
          </a:lstStyle>
          <a:p>
            <a:pPr>
              <a:defRPr/>
            </a:pPr>
            <a:fld id="{CBAA2F4A-922E-4EA0-B84C-9CA8A325A30C}" type="slidenum">
              <a:rPr lang="en-US"/>
              <a:pPr>
                <a:defRPr/>
              </a:pPr>
              <a:t>‹#›</a:t>
            </a:fld>
            <a:endParaRPr lang="en-US"/>
          </a:p>
        </p:txBody>
      </p:sp>
    </p:spTree>
    <p:extLst>
      <p:ext uri="{BB962C8B-B14F-4D97-AF65-F5344CB8AC3E}">
        <p14:creationId xmlns:p14="http://schemas.microsoft.com/office/powerpoint/2010/main" val="3476376014"/>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C720C78-EDF0-4979-90B3-1A13B4B5FE39}"/>
              </a:ext>
            </a:extLst>
          </p:cNvPr>
          <p:cNvCxnSpPr/>
          <p:nvPr/>
        </p:nvCxnSpPr>
        <p:spPr>
          <a:xfrm>
            <a:off x="1277938" y="414020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06873"/>
            <a:ext cx="6798734" cy="3097860"/>
          </a:xfrm>
        </p:spPr>
        <p:txBody>
          <a:bodyP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234BA4BA-E247-4D62-9E1E-4EA9CA476690}"/>
              </a:ext>
            </a:extLst>
          </p:cNvPr>
          <p:cNvSpPr>
            <a:spLocks noGrp="1"/>
          </p:cNvSpPr>
          <p:nvPr>
            <p:ph type="dt" sz="half" idx="10"/>
          </p:nvPr>
        </p:nvSpPr>
        <p:spPr/>
        <p:txBody>
          <a:bodyPr/>
          <a:lstStyle>
            <a:lvl1pPr>
              <a:defRPr/>
            </a:lvl1pPr>
          </a:lstStyle>
          <a:p>
            <a:pPr>
              <a:defRPr/>
            </a:pPr>
            <a:fld id="{3A9A74B7-FCA2-42E9-97C6-176C758B822E}" type="datetimeFigureOut">
              <a:rPr lang="en-US"/>
              <a:pPr>
                <a:defRPr/>
              </a:pPr>
              <a:t>2/15/2023</a:t>
            </a:fld>
            <a:endParaRPr lang="en-US"/>
          </a:p>
        </p:txBody>
      </p:sp>
      <p:sp>
        <p:nvSpPr>
          <p:cNvPr id="6" name="Footer Placeholder 4">
            <a:extLst>
              <a:ext uri="{FF2B5EF4-FFF2-40B4-BE49-F238E27FC236}">
                <a16:creationId xmlns:a16="http://schemas.microsoft.com/office/drawing/2014/main" id="{D487DE23-CDE5-4C9B-9795-FA52556E6D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24484BE-3DCD-4D18-BCDE-FD27BFAA8E6C}"/>
              </a:ext>
            </a:extLst>
          </p:cNvPr>
          <p:cNvSpPr>
            <a:spLocks noGrp="1"/>
          </p:cNvSpPr>
          <p:nvPr>
            <p:ph type="sldNum" sz="quarter" idx="12"/>
          </p:nvPr>
        </p:nvSpPr>
        <p:spPr/>
        <p:txBody>
          <a:bodyPr/>
          <a:lstStyle>
            <a:lvl1pPr>
              <a:defRPr/>
            </a:lvl1pPr>
          </a:lstStyle>
          <a:p>
            <a:pPr>
              <a:defRPr/>
            </a:pPr>
            <a:fld id="{B9E0BD07-B4CA-4CB5-9411-97F11E95E0DC}" type="slidenum">
              <a:rPr lang="en-US"/>
              <a:pPr>
                <a:defRPr/>
              </a:pPr>
              <a:t>‹#›</a:t>
            </a:fld>
            <a:endParaRPr lang="en-US"/>
          </a:p>
        </p:txBody>
      </p:sp>
    </p:spTree>
    <p:extLst>
      <p:ext uri="{BB962C8B-B14F-4D97-AF65-F5344CB8AC3E}">
        <p14:creationId xmlns:p14="http://schemas.microsoft.com/office/powerpoint/2010/main" val="4696263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50137D-EB95-492B-AE1A-FF9C6DAEC1B6}"/>
              </a:ext>
            </a:extLst>
          </p:cNvPr>
          <p:cNvSpPr txBox="1">
            <a:spLocks noChangeArrowheads="1"/>
          </p:cNvSpPr>
          <p:nvPr/>
        </p:nvSpPr>
        <p:spPr bwMode="auto">
          <a:xfrm>
            <a:off x="849313" y="904875"/>
            <a:ext cx="457200" cy="585788"/>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7200"/>
              <a:t>“</a:t>
            </a:r>
          </a:p>
        </p:txBody>
      </p:sp>
      <p:sp>
        <p:nvSpPr>
          <p:cNvPr id="6" name="TextBox 5">
            <a:extLst>
              <a:ext uri="{FF2B5EF4-FFF2-40B4-BE49-F238E27FC236}">
                <a16:creationId xmlns:a16="http://schemas.microsoft.com/office/drawing/2014/main" id="{C3FD7473-1C07-4E59-B5A8-E0069675F884}"/>
              </a:ext>
            </a:extLst>
          </p:cNvPr>
          <p:cNvSpPr txBox="1">
            <a:spLocks noChangeArrowheads="1"/>
          </p:cNvSpPr>
          <p:nvPr/>
        </p:nvSpPr>
        <p:spPr bwMode="auto">
          <a:xfrm>
            <a:off x="7634288" y="2827338"/>
            <a:ext cx="457200" cy="585787"/>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en-US" sz="7200"/>
              <a:t>”</a:t>
            </a:r>
          </a:p>
        </p:txBody>
      </p:sp>
      <p:cxnSp>
        <p:nvCxnSpPr>
          <p:cNvPr id="7" name="Straight Connector 6">
            <a:extLst>
              <a:ext uri="{FF2B5EF4-FFF2-40B4-BE49-F238E27FC236}">
                <a16:creationId xmlns:a16="http://schemas.microsoft.com/office/drawing/2014/main" id="{BB2973DC-DD51-4451-9E6E-7084E3D18FD6}"/>
              </a:ext>
            </a:extLst>
          </p:cNvPr>
          <p:cNvCxnSpPr/>
          <p:nvPr/>
        </p:nvCxnSpPr>
        <p:spPr>
          <a:xfrm>
            <a:off x="1277938" y="414020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34333" y="982132"/>
            <a:ext cx="6400250" cy="2370668"/>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EB6E9BE9-DC6D-4E72-BAFB-D9809FCF651A}"/>
              </a:ext>
            </a:extLst>
          </p:cNvPr>
          <p:cNvSpPr>
            <a:spLocks noGrp="1"/>
          </p:cNvSpPr>
          <p:nvPr>
            <p:ph type="dt" sz="half" idx="14"/>
          </p:nvPr>
        </p:nvSpPr>
        <p:spPr/>
        <p:txBody>
          <a:bodyPr/>
          <a:lstStyle>
            <a:lvl1pPr>
              <a:defRPr/>
            </a:lvl1pPr>
          </a:lstStyle>
          <a:p>
            <a:pPr>
              <a:defRPr/>
            </a:pPr>
            <a:fld id="{6FD2F548-3C6F-4F09-ABC9-1D2FB2425241}" type="datetimeFigureOut">
              <a:rPr lang="en-US"/>
              <a:pPr>
                <a:defRPr/>
              </a:pPr>
              <a:t>2/15/2023</a:t>
            </a:fld>
            <a:endParaRPr lang="en-US"/>
          </a:p>
        </p:txBody>
      </p:sp>
      <p:sp>
        <p:nvSpPr>
          <p:cNvPr id="9" name="Footer Placeholder 4">
            <a:extLst>
              <a:ext uri="{FF2B5EF4-FFF2-40B4-BE49-F238E27FC236}">
                <a16:creationId xmlns:a16="http://schemas.microsoft.com/office/drawing/2014/main" id="{45BC49FA-5393-4EBB-8D1E-D465F2F9BFF8}"/>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DCA26ABC-3EE6-4AA8-90D8-B141687370F8}"/>
              </a:ext>
            </a:extLst>
          </p:cNvPr>
          <p:cNvSpPr>
            <a:spLocks noGrp="1"/>
          </p:cNvSpPr>
          <p:nvPr>
            <p:ph type="sldNum" sz="quarter" idx="16"/>
          </p:nvPr>
        </p:nvSpPr>
        <p:spPr/>
        <p:txBody>
          <a:bodyPr/>
          <a:lstStyle>
            <a:lvl1pPr>
              <a:defRPr/>
            </a:lvl1pPr>
          </a:lstStyle>
          <a:p>
            <a:pPr>
              <a:defRPr/>
            </a:pPr>
            <a:fld id="{1ABB40A3-72AB-4FCF-B1B7-2E21A47D3A73}" type="slidenum">
              <a:rPr lang="en-US"/>
              <a:pPr>
                <a:defRPr/>
              </a:pPr>
              <a:t>‹#›</a:t>
            </a:fld>
            <a:endParaRPr lang="en-US"/>
          </a:p>
        </p:txBody>
      </p:sp>
    </p:spTree>
    <p:extLst>
      <p:ext uri="{BB962C8B-B14F-4D97-AF65-F5344CB8AC3E}">
        <p14:creationId xmlns:p14="http://schemas.microsoft.com/office/powerpoint/2010/main" val="27713664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70A9F7-6CAA-495C-983E-8A6779FF87A4}"/>
              </a:ext>
            </a:extLst>
          </p:cNvPr>
          <p:cNvSpPr>
            <a:spLocks noGrp="1"/>
          </p:cNvSpPr>
          <p:nvPr>
            <p:ph type="dt" sz="half" idx="10"/>
          </p:nvPr>
        </p:nvSpPr>
        <p:spPr/>
        <p:txBody>
          <a:bodyPr/>
          <a:lstStyle>
            <a:lvl1pPr>
              <a:defRPr/>
            </a:lvl1pPr>
          </a:lstStyle>
          <a:p>
            <a:pPr>
              <a:defRPr/>
            </a:pPr>
            <a:fld id="{93F581C3-9DC7-4E62-A437-1C304B54C3C3}" type="datetimeFigureOut">
              <a:rPr lang="en-US"/>
              <a:pPr>
                <a:defRPr/>
              </a:pPr>
              <a:t>2/15/2023</a:t>
            </a:fld>
            <a:endParaRPr lang="en-US"/>
          </a:p>
        </p:txBody>
      </p:sp>
      <p:sp>
        <p:nvSpPr>
          <p:cNvPr id="5" name="Footer Placeholder 4">
            <a:extLst>
              <a:ext uri="{FF2B5EF4-FFF2-40B4-BE49-F238E27FC236}">
                <a16:creationId xmlns:a16="http://schemas.microsoft.com/office/drawing/2014/main" id="{6FA2EFF7-7BA5-4ED7-8024-B2666D92DE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8C66E3-5270-46A9-B7D2-79D505FBF31C}"/>
              </a:ext>
            </a:extLst>
          </p:cNvPr>
          <p:cNvSpPr>
            <a:spLocks noGrp="1"/>
          </p:cNvSpPr>
          <p:nvPr>
            <p:ph type="sldNum" sz="quarter" idx="12"/>
          </p:nvPr>
        </p:nvSpPr>
        <p:spPr/>
        <p:txBody>
          <a:bodyPr/>
          <a:lstStyle>
            <a:lvl1pPr>
              <a:defRPr/>
            </a:lvl1pPr>
          </a:lstStyle>
          <a:p>
            <a:pPr>
              <a:defRPr/>
            </a:pPr>
            <a:fld id="{6B644528-6932-4BE9-9132-E88ED8A03BEF}" type="slidenum">
              <a:rPr lang="en-US"/>
              <a:pPr>
                <a:defRPr/>
              </a:pPr>
              <a:t>‹#›</a:t>
            </a:fld>
            <a:endParaRPr lang="en-US"/>
          </a:p>
        </p:txBody>
      </p:sp>
    </p:spTree>
    <p:extLst>
      <p:ext uri="{BB962C8B-B14F-4D97-AF65-F5344CB8AC3E}">
        <p14:creationId xmlns:p14="http://schemas.microsoft.com/office/powerpoint/2010/main" val="4181548939"/>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E53D36-D5F9-4429-ABE3-8DA333938F99}"/>
              </a:ext>
            </a:extLst>
          </p:cNvPr>
          <p:cNvSpPr txBox="1">
            <a:spLocks noChangeArrowheads="1"/>
          </p:cNvSpPr>
          <p:nvPr/>
        </p:nvSpPr>
        <p:spPr bwMode="auto">
          <a:xfrm>
            <a:off x="877888" y="896938"/>
            <a:ext cx="4572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t>“</a:t>
            </a:r>
          </a:p>
        </p:txBody>
      </p:sp>
      <p:sp>
        <p:nvSpPr>
          <p:cNvPr id="6" name="TextBox 5">
            <a:extLst>
              <a:ext uri="{FF2B5EF4-FFF2-40B4-BE49-F238E27FC236}">
                <a16:creationId xmlns:a16="http://schemas.microsoft.com/office/drawing/2014/main" id="{286CCB68-D22A-4B3F-B22B-5D60056C7237}"/>
              </a:ext>
            </a:extLst>
          </p:cNvPr>
          <p:cNvSpPr txBox="1">
            <a:spLocks noChangeArrowheads="1"/>
          </p:cNvSpPr>
          <p:nvPr/>
        </p:nvSpPr>
        <p:spPr bwMode="auto">
          <a:xfrm>
            <a:off x="7650163" y="2608263"/>
            <a:ext cx="4572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en-US" sz="8000"/>
              <a:t>”</a:t>
            </a:r>
          </a:p>
        </p:txBody>
      </p:sp>
      <p:cxnSp>
        <p:nvCxnSpPr>
          <p:cNvPr id="7" name="Straight Connector 6">
            <a:extLst>
              <a:ext uri="{FF2B5EF4-FFF2-40B4-BE49-F238E27FC236}">
                <a16:creationId xmlns:a16="http://schemas.microsoft.com/office/drawing/2014/main" id="{8F7EA87E-1BD9-4295-97CA-75D0B883091D}"/>
              </a:ext>
            </a:extLst>
          </p:cNvPr>
          <p:cNvCxnSpPr/>
          <p:nvPr/>
        </p:nvCxnSpPr>
        <p:spPr>
          <a:xfrm>
            <a:off x="1277938" y="342900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09416" y="982132"/>
            <a:ext cx="6325168" cy="2243668"/>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0D9818A4-C339-446A-8A04-D1760D34614A}"/>
              </a:ext>
            </a:extLst>
          </p:cNvPr>
          <p:cNvSpPr>
            <a:spLocks noGrp="1"/>
          </p:cNvSpPr>
          <p:nvPr>
            <p:ph type="dt" sz="half" idx="14"/>
          </p:nvPr>
        </p:nvSpPr>
        <p:spPr/>
        <p:txBody>
          <a:bodyPr/>
          <a:lstStyle>
            <a:lvl1pPr>
              <a:defRPr/>
            </a:lvl1pPr>
          </a:lstStyle>
          <a:p>
            <a:pPr>
              <a:defRPr/>
            </a:pPr>
            <a:fld id="{EDB77817-EE62-435C-B8A8-CF32A47C81A0}" type="datetimeFigureOut">
              <a:rPr lang="en-US"/>
              <a:pPr>
                <a:defRPr/>
              </a:pPr>
              <a:t>2/15/2023</a:t>
            </a:fld>
            <a:endParaRPr lang="en-US"/>
          </a:p>
        </p:txBody>
      </p:sp>
      <p:sp>
        <p:nvSpPr>
          <p:cNvPr id="9" name="Footer Placeholder 4">
            <a:extLst>
              <a:ext uri="{FF2B5EF4-FFF2-40B4-BE49-F238E27FC236}">
                <a16:creationId xmlns:a16="http://schemas.microsoft.com/office/drawing/2014/main" id="{CB710B0B-1D69-485D-AA37-1EA552EB9086}"/>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92939080-4E06-4867-A88E-F7AE51A0CB00}"/>
              </a:ext>
            </a:extLst>
          </p:cNvPr>
          <p:cNvSpPr>
            <a:spLocks noGrp="1"/>
          </p:cNvSpPr>
          <p:nvPr>
            <p:ph type="sldNum" sz="quarter" idx="16"/>
          </p:nvPr>
        </p:nvSpPr>
        <p:spPr/>
        <p:txBody>
          <a:bodyPr/>
          <a:lstStyle>
            <a:lvl1pPr>
              <a:defRPr/>
            </a:lvl1pPr>
          </a:lstStyle>
          <a:p>
            <a:pPr>
              <a:defRPr/>
            </a:pPr>
            <a:fld id="{568774B8-3271-4425-A2E1-A01E3E20E2AC}" type="slidenum">
              <a:rPr lang="en-US"/>
              <a:pPr>
                <a:defRPr/>
              </a:pPr>
              <a:t>‹#›</a:t>
            </a:fld>
            <a:endParaRPr lang="en-US"/>
          </a:p>
        </p:txBody>
      </p:sp>
    </p:spTree>
    <p:extLst>
      <p:ext uri="{BB962C8B-B14F-4D97-AF65-F5344CB8AC3E}">
        <p14:creationId xmlns:p14="http://schemas.microsoft.com/office/powerpoint/2010/main" val="36804081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805735D-C1B7-4A0A-A694-B0ED68D605BF}"/>
              </a:ext>
            </a:extLst>
          </p:cNvPr>
          <p:cNvCxnSpPr/>
          <p:nvPr/>
        </p:nvCxnSpPr>
        <p:spPr>
          <a:xfrm>
            <a:off x="1277938" y="342900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982131"/>
            <a:ext cx="6798734" cy="2294467"/>
          </a:xfrm>
        </p:spPr>
        <p:txBody>
          <a:bodyPr rtlCol="0">
            <a:normAutofit/>
          </a:bodyPr>
          <a:lstStyle>
            <a:lvl1pPr>
              <a:defRPr lang="en-US" sz="3200" b="0" dirty="0"/>
            </a:lvl1pPr>
          </a:lstStyle>
          <a:p>
            <a:pPr lvl="0"/>
            <a:r>
              <a:rPr lang="en-US"/>
              <a:t>Click to edit Master title style</a:t>
            </a:r>
            <a:endParaRPr lang="en-US" dirty="0"/>
          </a:p>
        </p:txBody>
      </p:sp>
      <p:sp>
        <p:nvSpPr>
          <p:cNvPr id="17"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ED8E122B-FBD7-475A-A59B-541BB74C97E1}"/>
              </a:ext>
            </a:extLst>
          </p:cNvPr>
          <p:cNvSpPr>
            <a:spLocks noGrp="1"/>
          </p:cNvSpPr>
          <p:nvPr>
            <p:ph type="dt" sz="half" idx="14"/>
          </p:nvPr>
        </p:nvSpPr>
        <p:spPr/>
        <p:txBody>
          <a:bodyPr/>
          <a:lstStyle>
            <a:lvl1pPr>
              <a:defRPr/>
            </a:lvl1pPr>
          </a:lstStyle>
          <a:p>
            <a:pPr>
              <a:defRPr/>
            </a:pPr>
            <a:fld id="{F62F9CCA-0E29-4B3A-B0E9-E45E0F8BF3CD}" type="datetimeFigureOut">
              <a:rPr lang="en-US"/>
              <a:pPr>
                <a:defRPr/>
              </a:pPr>
              <a:t>2/15/2023</a:t>
            </a:fld>
            <a:endParaRPr lang="en-US"/>
          </a:p>
        </p:txBody>
      </p:sp>
      <p:sp>
        <p:nvSpPr>
          <p:cNvPr id="7" name="Footer Placeholder 4">
            <a:extLst>
              <a:ext uri="{FF2B5EF4-FFF2-40B4-BE49-F238E27FC236}">
                <a16:creationId xmlns:a16="http://schemas.microsoft.com/office/drawing/2014/main" id="{056DDDB3-2AB8-4C58-B90F-A47F6B8AF3A9}"/>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8BEA7C45-8FCF-4A3B-8928-0CE01D24D82F}"/>
              </a:ext>
            </a:extLst>
          </p:cNvPr>
          <p:cNvSpPr>
            <a:spLocks noGrp="1"/>
          </p:cNvSpPr>
          <p:nvPr>
            <p:ph type="sldNum" sz="quarter" idx="16"/>
          </p:nvPr>
        </p:nvSpPr>
        <p:spPr/>
        <p:txBody>
          <a:bodyPr/>
          <a:lstStyle>
            <a:lvl1pPr>
              <a:defRPr/>
            </a:lvl1pPr>
          </a:lstStyle>
          <a:p>
            <a:pPr>
              <a:defRPr/>
            </a:pPr>
            <a:fld id="{40DFC674-6C2D-434D-8088-9F1BB5701208}" type="slidenum">
              <a:rPr lang="en-US"/>
              <a:pPr>
                <a:defRPr/>
              </a:pPr>
              <a:t>‹#›</a:t>
            </a:fld>
            <a:endParaRPr lang="en-US"/>
          </a:p>
        </p:txBody>
      </p:sp>
    </p:spTree>
    <p:extLst>
      <p:ext uri="{BB962C8B-B14F-4D97-AF65-F5344CB8AC3E}">
        <p14:creationId xmlns:p14="http://schemas.microsoft.com/office/powerpoint/2010/main" val="10038566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1850137-2BD1-4137-9484-81290B1DC62A}"/>
              </a:ext>
            </a:extLst>
          </p:cNvPr>
          <p:cNvCxnSpPr/>
          <p:nvPr/>
        </p:nvCxnSpPr>
        <p:spPr>
          <a:xfrm>
            <a:off x="1277938" y="2354263"/>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ED4432D-36E6-4F9E-A724-1F867243BEEE}"/>
              </a:ext>
            </a:extLst>
          </p:cNvPr>
          <p:cNvSpPr>
            <a:spLocks noGrp="1"/>
          </p:cNvSpPr>
          <p:nvPr>
            <p:ph type="dt" sz="half" idx="10"/>
          </p:nvPr>
        </p:nvSpPr>
        <p:spPr/>
        <p:txBody>
          <a:bodyPr/>
          <a:lstStyle>
            <a:lvl1pPr>
              <a:defRPr/>
            </a:lvl1pPr>
          </a:lstStyle>
          <a:p>
            <a:pPr>
              <a:defRPr/>
            </a:pPr>
            <a:fld id="{A48ECCB4-594E-4176-8D0F-10224B78DF36}" type="datetimeFigureOut">
              <a:rPr lang="en-US"/>
              <a:pPr>
                <a:defRPr/>
              </a:pPr>
              <a:t>2/15/2023</a:t>
            </a:fld>
            <a:endParaRPr lang="en-US"/>
          </a:p>
        </p:txBody>
      </p:sp>
      <p:sp>
        <p:nvSpPr>
          <p:cNvPr id="6" name="Footer Placeholder 4">
            <a:extLst>
              <a:ext uri="{FF2B5EF4-FFF2-40B4-BE49-F238E27FC236}">
                <a16:creationId xmlns:a16="http://schemas.microsoft.com/office/drawing/2014/main" id="{55E48905-E354-439B-91C7-4B274F54CE3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B5FADE8-732A-43EC-A373-883718D64A91}"/>
              </a:ext>
            </a:extLst>
          </p:cNvPr>
          <p:cNvSpPr>
            <a:spLocks noGrp="1"/>
          </p:cNvSpPr>
          <p:nvPr>
            <p:ph type="sldNum" sz="quarter" idx="12"/>
          </p:nvPr>
        </p:nvSpPr>
        <p:spPr/>
        <p:txBody>
          <a:bodyPr/>
          <a:lstStyle>
            <a:lvl1pPr>
              <a:defRPr/>
            </a:lvl1pPr>
          </a:lstStyle>
          <a:p>
            <a:pPr>
              <a:defRPr/>
            </a:pPr>
            <a:fld id="{E6F1E14A-1E23-419B-88CB-1DB60A09C8FF}" type="slidenum">
              <a:rPr lang="en-US" altLang="en-US"/>
              <a:pPr>
                <a:defRPr/>
              </a:pPr>
              <a:t>‹#›</a:t>
            </a:fld>
            <a:endParaRPr lang="en-US" altLang="en-US"/>
          </a:p>
        </p:txBody>
      </p:sp>
    </p:spTree>
    <p:extLst>
      <p:ext uri="{BB962C8B-B14F-4D97-AF65-F5344CB8AC3E}">
        <p14:creationId xmlns:p14="http://schemas.microsoft.com/office/powerpoint/2010/main" val="8512831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A83BE92-5180-4BC5-A2FF-C23FE3AA1D58}"/>
              </a:ext>
            </a:extLst>
          </p:cNvPr>
          <p:cNvCxnSpPr/>
          <p:nvPr/>
        </p:nvCxnSpPr>
        <p:spPr>
          <a:xfrm>
            <a:off x="6245225" y="906463"/>
            <a:ext cx="0" cy="4968875"/>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B8A582D5-18EC-4D8E-8BC3-29C8F9A4D166}"/>
              </a:ext>
            </a:extLst>
          </p:cNvPr>
          <p:cNvSpPr>
            <a:spLocks noGrp="1"/>
          </p:cNvSpPr>
          <p:nvPr>
            <p:ph type="dt" sz="half" idx="10"/>
          </p:nvPr>
        </p:nvSpPr>
        <p:spPr/>
        <p:txBody>
          <a:bodyPr/>
          <a:lstStyle>
            <a:lvl1pPr>
              <a:defRPr/>
            </a:lvl1pPr>
          </a:lstStyle>
          <a:p>
            <a:pPr>
              <a:defRPr/>
            </a:pPr>
            <a:fld id="{43ADC22E-EE68-42B8-979E-0E8E66032D9C}" type="datetimeFigureOut">
              <a:rPr lang="en-US"/>
              <a:pPr>
                <a:defRPr/>
              </a:pPr>
              <a:t>2/15/2023</a:t>
            </a:fld>
            <a:endParaRPr lang="en-US"/>
          </a:p>
        </p:txBody>
      </p:sp>
      <p:sp>
        <p:nvSpPr>
          <p:cNvPr id="6" name="Footer Placeholder 4">
            <a:extLst>
              <a:ext uri="{FF2B5EF4-FFF2-40B4-BE49-F238E27FC236}">
                <a16:creationId xmlns:a16="http://schemas.microsoft.com/office/drawing/2014/main" id="{FA16A6F2-6896-4BD5-A0F3-3DA78AD6901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59206B-486D-495E-981B-997BC675FA71}"/>
              </a:ext>
            </a:extLst>
          </p:cNvPr>
          <p:cNvSpPr>
            <a:spLocks noGrp="1"/>
          </p:cNvSpPr>
          <p:nvPr>
            <p:ph type="sldNum" sz="quarter" idx="12"/>
          </p:nvPr>
        </p:nvSpPr>
        <p:spPr/>
        <p:txBody>
          <a:bodyPr/>
          <a:lstStyle>
            <a:lvl1pPr>
              <a:defRPr/>
            </a:lvl1pPr>
          </a:lstStyle>
          <a:p>
            <a:pPr>
              <a:defRPr/>
            </a:pPr>
            <a:fld id="{CC01B6C1-ED17-401C-988E-4638BA9C703C}" type="slidenum">
              <a:rPr lang="en-US" altLang="en-US"/>
              <a:pPr>
                <a:defRPr/>
              </a:pPr>
              <a:t>‹#›</a:t>
            </a:fld>
            <a:endParaRPr lang="en-US" altLang="en-US"/>
          </a:p>
        </p:txBody>
      </p:sp>
    </p:spTree>
    <p:extLst>
      <p:ext uri="{BB962C8B-B14F-4D97-AF65-F5344CB8AC3E}">
        <p14:creationId xmlns:p14="http://schemas.microsoft.com/office/powerpoint/2010/main" val="9376125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63E45380-9E46-4D26-BFE4-13DA773ED0E6}"/>
              </a:ext>
            </a:extLst>
          </p:cNvPr>
          <p:cNvSpPr>
            <a:spLocks noGrp="1" noChangeArrowheads="1"/>
          </p:cNvSpPr>
          <p:nvPr>
            <p:ph type="sldNum" sz="quarter" idx="10"/>
          </p:nvPr>
        </p:nvSpPr>
        <p:spPr>
          <a:ln/>
        </p:spPr>
        <p:txBody>
          <a:bodyPr/>
          <a:lstStyle>
            <a:lvl1pPr>
              <a:defRPr/>
            </a:lvl1pPr>
          </a:lstStyle>
          <a:p>
            <a:pPr>
              <a:defRPr/>
            </a:pPr>
            <a:fld id="{8E9A74DE-1FEB-4DB0-A9A1-13F34B323456}" type="slidenum">
              <a:rPr lang="en-US" altLang="en-US"/>
              <a:pPr>
                <a:defRPr/>
              </a:pPr>
              <a:t>‹#›</a:t>
            </a:fld>
            <a:endParaRPr lang="en-US" altLang="en-US"/>
          </a:p>
        </p:txBody>
      </p:sp>
    </p:spTree>
    <p:extLst>
      <p:ext uri="{BB962C8B-B14F-4D97-AF65-F5344CB8AC3E}">
        <p14:creationId xmlns:p14="http://schemas.microsoft.com/office/powerpoint/2010/main" val="2972174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8367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880C616-1541-4703-8167-D11EA0DB6075}"/>
              </a:ext>
            </a:extLst>
          </p:cNvPr>
          <p:cNvSpPr>
            <a:spLocks noGrp="1" noChangeArrowheads="1"/>
          </p:cNvSpPr>
          <p:nvPr>
            <p:ph type="sldNum" sz="quarter" idx="10"/>
          </p:nvPr>
        </p:nvSpPr>
        <p:spPr>
          <a:ln/>
        </p:spPr>
        <p:txBody>
          <a:bodyPr/>
          <a:lstStyle>
            <a:lvl1pPr>
              <a:defRPr/>
            </a:lvl1pPr>
          </a:lstStyle>
          <a:p>
            <a:pPr>
              <a:defRPr/>
            </a:pPr>
            <a:fld id="{2CB513CC-A0B4-4887-8AF7-A8B0EEF04846}" type="slidenum">
              <a:rPr lang="en-US" altLang="en-US"/>
              <a:pPr>
                <a:defRPr/>
              </a:pPr>
              <a:t>‹#›</a:t>
            </a:fld>
            <a:endParaRPr lang="en-US" altLang="en-US"/>
          </a:p>
        </p:txBody>
      </p:sp>
    </p:spTree>
    <p:extLst>
      <p:ext uri="{BB962C8B-B14F-4D97-AF65-F5344CB8AC3E}">
        <p14:creationId xmlns:p14="http://schemas.microsoft.com/office/powerpoint/2010/main" val="39590782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38193704-C161-4CC4-80EB-53A0A62E9813}"/>
              </a:ext>
            </a:extLst>
          </p:cNvPr>
          <p:cNvSpPr>
            <a:spLocks noGrp="1" noChangeArrowheads="1"/>
          </p:cNvSpPr>
          <p:nvPr>
            <p:ph type="sldNum" sz="quarter" idx="10"/>
          </p:nvPr>
        </p:nvSpPr>
        <p:spPr>
          <a:ln/>
        </p:spPr>
        <p:txBody>
          <a:bodyPr/>
          <a:lstStyle>
            <a:lvl1pPr>
              <a:defRPr/>
            </a:lvl1pPr>
          </a:lstStyle>
          <a:p>
            <a:pPr>
              <a:defRPr/>
            </a:pPr>
            <a:fld id="{F8DCB6A8-A195-450D-9D81-671E6B9FE76E}" type="slidenum">
              <a:rPr lang="en-US" altLang="en-US"/>
              <a:pPr>
                <a:defRPr/>
              </a:pPr>
              <a:t>‹#›</a:t>
            </a:fld>
            <a:endParaRPr lang="en-US" altLang="en-US"/>
          </a:p>
        </p:txBody>
      </p:sp>
    </p:spTree>
    <p:extLst>
      <p:ext uri="{BB962C8B-B14F-4D97-AF65-F5344CB8AC3E}">
        <p14:creationId xmlns:p14="http://schemas.microsoft.com/office/powerpoint/2010/main" val="24316374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4313" y="1600200"/>
            <a:ext cx="4267200" cy="488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3913" y="1600200"/>
            <a:ext cx="4267200" cy="488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5E8BB27D-3E3C-4D23-908D-AE70F211223E}"/>
              </a:ext>
            </a:extLst>
          </p:cNvPr>
          <p:cNvSpPr>
            <a:spLocks noGrp="1" noChangeArrowheads="1"/>
          </p:cNvSpPr>
          <p:nvPr>
            <p:ph type="sldNum" sz="quarter" idx="10"/>
          </p:nvPr>
        </p:nvSpPr>
        <p:spPr>
          <a:ln/>
        </p:spPr>
        <p:txBody>
          <a:bodyPr/>
          <a:lstStyle>
            <a:lvl1pPr>
              <a:defRPr/>
            </a:lvl1pPr>
          </a:lstStyle>
          <a:p>
            <a:pPr>
              <a:defRPr/>
            </a:pPr>
            <a:fld id="{3AD1EC46-BC0C-45A1-9AB8-E3E654751E7A}" type="slidenum">
              <a:rPr lang="en-US" altLang="en-US"/>
              <a:pPr>
                <a:defRPr/>
              </a:pPr>
              <a:t>‹#›</a:t>
            </a:fld>
            <a:endParaRPr lang="en-US" altLang="en-US"/>
          </a:p>
        </p:txBody>
      </p:sp>
    </p:spTree>
    <p:extLst>
      <p:ext uri="{BB962C8B-B14F-4D97-AF65-F5344CB8AC3E}">
        <p14:creationId xmlns:p14="http://schemas.microsoft.com/office/powerpoint/2010/main" val="38607087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FCE33B0-D61C-4FB7-A7A4-2D9312C664AC}"/>
              </a:ext>
            </a:extLst>
          </p:cNvPr>
          <p:cNvSpPr>
            <a:spLocks noGrp="1" noChangeArrowheads="1"/>
          </p:cNvSpPr>
          <p:nvPr>
            <p:ph type="sldNum" sz="quarter" idx="10"/>
          </p:nvPr>
        </p:nvSpPr>
        <p:spPr>
          <a:ln/>
        </p:spPr>
        <p:txBody>
          <a:bodyPr/>
          <a:lstStyle>
            <a:lvl1pPr>
              <a:defRPr/>
            </a:lvl1pPr>
          </a:lstStyle>
          <a:p>
            <a:pPr>
              <a:defRPr/>
            </a:pPr>
            <a:fld id="{2AB44B9F-4994-4591-8987-A15BF58BA5EF}" type="slidenum">
              <a:rPr lang="en-US" altLang="en-US"/>
              <a:pPr>
                <a:defRPr/>
              </a:pPr>
              <a:t>‹#›</a:t>
            </a:fld>
            <a:endParaRPr lang="en-US" altLang="en-US"/>
          </a:p>
        </p:txBody>
      </p:sp>
    </p:spTree>
    <p:extLst>
      <p:ext uri="{BB962C8B-B14F-4D97-AF65-F5344CB8AC3E}">
        <p14:creationId xmlns:p14="http://schemas.microsoft.com/office/powerpoint/2010/main" val="9205712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3E675DD1-3D7E-40F4-84B4-0D4F09B1DD32}"/>
              </a:ext>
            </a:extLst>
          </p:cNvPr>
          <p:cNvSpPr>
            <a:spLocks noGrp="1" noChangeArrowheads="1"/>
          </p:cNvSpPr>
          <p:nvPr>
            <p:ph type="sldNum" sz="quarter" idx="10"/>
          </p:nvPr>
        </p:nvSpPr>
        <p:spPr>
          <a:ln/>
        </p:spPr>
        <p:txBody>
          <a:bodyPr/>
          <a:lstStyle>
            <a:lvl1pPr>
              <a:defRPr/>
            </a:lvl1pPr>
          </a:lstStyle>
          <a:p>
            <a:pPr>
              <a:defRPr/>
            </a:pPr>
            <a:fld id="{E9B218F4-A0BE-43A5-8455-41DB4FC4EEE6}" type="slidenum">
              <a:rPr lang="en-US" altLang="en-US"/>
              <a:pPr>
                <a:defRPr/>
              </a:pPr>
              <a:t>‹#›</a:t>
            </a:fld>
            <a:endParaRPr lang="en-US" altLang="en-US"/>
          </a:p>
        </p:txBody>
      </p:sp>
    </p:spTree>
    <p:extLst>
      <p:ext uri="{BB962C8B-B14F-4D97-AF65-F5344CB8AC3E}">
        <p14:creationId xmlns:p14="http://schemas.microsoft.com/office/powerpoint/2010/main" val="13348735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A0E16037-7D15-4BDC-ACB8-3F4A304D3F67}"/>
              </a:ext>
            </a:extLst>
          </p:cNvPr>
          <p:cNvSpPr>
            <a:spLocks noGrp="1" noChangeArrowheads="1"/>
          </p:cNvSpPr>
          <p:nvPr>
            <p:ph type="sldNum" sz="quarter" idx="10"/>
          </p:nvPr>
        </p:nvSpPr>
        <p:spPr>
          <a:ln/>
        </p:spPr>
        <p:txBody>
          <a:bodyPr/>
          <a:lstStyle>
            <a:lvl1pPr>
              <a:defRPr/>
            </a:lvl1pPr>
          </a:lstStyle>
          <a:p>
            <a:pPr>
              <a:defRPr/>
            </a:pPr>
            <a:fld id="{3C5D4693-4D70-409E-83B8-4C1AC92EB872}" type="slidenum">
              <a:rPr lang="en-US" altLang="en-US"/>
              <a:pPr>
                <a:defRPr/>
              </a:pPr>
              <a:t>‹#›</a:t>
            </a:fld>
            <a:endParaRPr lang="en-US" altLang="en-US"/>
          </a:p>
        </p:txBody>
      </p:sp>
    </p:spTree>
    <p:extLst>
      <p:ext uri="{BB962C8B-B14F-4D97-AF65-F5344CB8AC3E}">
        <p14:creationId xmlns:p14="http://schemas.microsoft.com/office/powerpoint/2010/main" val="11014638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8C1D7FD-71EE-4A97-A8D2-3B8BC18A1D01}"/>
              </a:ext>
            </a:extLst>
          </p:cNvPr>
          <p:cNvSpPr>
            <a:spLocks noGrp="1" noChangeArrowheads="1"/>
          </p:cNvSpPr>
          <p:nvPr>
            <p:ph type="sldNum" sz="quarter" idx="10"/>
          </p:nvPr>
        </p:nvSpPr>
        <p:spPr>
          <a:ln/>
        </p:spPr>
        <p:txBody>
          <a:bodyPr/>
          <a:lstStyle>
            <a:lvl1pPr>
              <a:defRPr/>
            </a:lvl1pPr>
          </a:lstStyle>
          <a:p>
            <a:pPr>
              <a:defRPr/>
            </a:pPr>
            <a:fld id="{D3C36869-9C14-40E3-A921-C2364767A6C2}" type="slidenum">
              <a:rPr lang="en-US" altLang="en-US"/>
              <a:pPr>
                <a:defRPr/>
              </a:pPr>
              <a:t>‹#›</a:t>
            </a:fld>
            <a:endParaRPr lang="en-US" altLang="en-US"/>
          </a:p>
        </p:txBody>
      </p:sp>
    </p:spTree>
    <p:extLst>
      <p:ext uri="{BB962C8B-B14F-4D97-AF65-F5344CB8AC3E}">
        <p14:creationId xmlns:p14="http://schemas.microsoft.com/office/powerpoint/2010/main" val="11810452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8D0D6D0-FFAD-418B-9598-FCF5745F74F5}"/>
              </a:ext>
            </a:extLst>
          </p:cNvPr>
          <p:cNvSpPr>
            <a:spLocks noGrp="1" noChangeArrowheads="1"/>
          </p:cNvSpPr>
          <p:nvPr>
            <p:ph type="sldNum" sz="quarter" idx="10"/>
          </p:nvPr>
        </p:nvSpPr>
        <p:spPr>
          <a:ln/>
        </p:spPr>
        <p:txBody>
          <a:bodyPr/>
          <a:lstStyle>
            <a:lvl1pPr>
              <a:defRPr/>
            </a:lvl1pPr>
          </a:lstStyle>
          <a:p>
            <a:pPr>
              <a:defRPr/>
            </a:pPr>
            <a:fld id="{0A2EBC38-59EA-4A6D-8538-241A2F758B26}" type="slidenum">
              <a:rPr lang="en-US" altLang="en-US"/>
              <a:pPr>
                <a:defRPr/>
              </a:pPr>
              <a:t>‹#›</a:t>
            </a:fld>
            <a:endParaRPr lang="en-US" altLang="en-US"/>
          </a:p>
        </p:txBody>
      </p:sp>
    </p:spTree>
    <p:extLst>
      <p:ext uri="{BB962C8B-B14F-4D97-AF65-F5344CB8AC3E}">
        <p14:creationId xmlns:p14="http://schemas.microsoft.com/office/powerpoint/2010/main" val="40801042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EFC5682-0B60-4945-B7EE-52D7C8C083F8}"/>
              </a:ext>
            </a:extLst>
          </p:cNvPr>
          <p:cNvSpPr>
            <a:spLocks noGrp="1" noChangeArrowheads="1"/>
          </p:cNvSpPr>
          <p:nvPr>
            <p:ph type="sldNum" sz="quarter" idx="10"/>
          </p:nvPr>
        </p:nvSpPr>
        <p:spPr>
          <a:ln/>
        </p:spPr>
        <p:txBody>
          <a:bodyPr/>
          <a:lstStyle>
            <a:lvl1pPr>
              <a:defRPr/>
            </a:lvl1pPr>
          </a:lstStyle>
          <a:p>
            <a:pPr>
              <a:defRPr/>
            </a:pPr>
            <a:fld id="{05DCB15B-5A01-42AF-91D4-ACF49D31CF8F}" type="slidenum">
              <a:rPr lang="en-US" altLang="en-US"/>
              <a:pPr>
                <a:defRPr/>
              </a:pPr>
              <a:t>‹#›</a:t>
            </a:fld>
            <a:endParaRPr lang="en-US" altLang="en-US"/>
          </a:p>
        </p:txBody>
      </p:sp>
    </p:spTree>
    <p:extLst>
      <p:ext uri="{BB962C8B-B14F-4D97-AF65-F5344CB8AC3E}">
        <p14:creationId xmlns:p14="http://schemas.microsoft.com/office/powerpoint/2010/main" val="22910969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3225" y="74613"/>
            <a:ext cx="2179638" cy="6407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4313" y="74613"/>
            <a:ext cx="6386512" cy="6407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149EF25-578E-4A60-BDF0-0EC803F75056}"/>
              </a:ext>
            </a:extLst>
          </p:cNvPr>
          <p:cNvSpPr>
            <a:spLocks noGrp="1" noChangeArrowheads="1"/>
          </p:cNvSpPr>
          <p:nvPr>
            <p:ph type="sldNum" sz="quarter" idx="10"/>
          </p:nvPr>
        </p:nvSpPr>
        <p:spPr>
          <a:ln/>
        </p:spPr>
        <p:txBody>
          <a:bodyPr/>
          <a:lstStyle>
            <a:lvl1pPr>
              <a:defRPr/>
            </a:lvl1pPr>
          </a:lstStyle>
          <a:p>
            <a:pPr>
              <a:defRPr/>
            </a:pPr>
            <a:fld id="{4664F275-AA6D-4CA7-A47A-12B811094846}" type="slidenum">
              <a:rPr lang="en-US" altLang="en-US"/>
              <a:pPr>
                <a:defRPr/>
              </a:pPr>
              <a:t>‹#›</a:t>
            </a:fld>
            <a:endParaRPr lang="en-US" altLang="en-US"/>
          </a:p>
        </p:txBody>
      </p:sp>
    </p:spTree>
    <p:extLst>
      <p:ext uri="{BB962C8B-B14F-4D97-AF65-F5344CB8AC3E}">
        <p14:creationId xmlns:p14="http://schemas.microsoft.com/office/powerpoint/2010/main" val="1932363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238698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74613"/>
            <a:ext cx="8475663" cy="1143000"/>
          </a:xfrm>
        </p:spPr>
        <p:txBody>
          <a:bodyPr/>
          <a:lstStyle/>
          <a:p>
            <a:r>
              <a:rPr lang="en-US"/>
              <a:t>Click to edit Master title style</a:t>
            </a:r>
          </a:p>
        </p:txBody>
      </p:sp>
      <p:sp>
        <p:nvSpPr>
          <p:cNvPr id="3" name="Table Placeholder 2"/>
          <p:cNvSpPr>
            <a:spLocks noGrp="1"/>
          </p:cNvSpPr>
          <p:nvPr>
            <p:ph type="tbl" idx="1"/>
          </p:nvPr>
        </p:nvSpPr>
        <p:spPr>
          <a:xfrm>
            <a:off x="214313" y="1600200"/>
            <a:ext cx="8686800" cy="4881563"/>
          </a:xfrm>
        </p:spPr>
        <p:txBody>
          <a:bodyPr/>
          <a:lstStyle/>
          <a:p>
            <a:pPr lvl="0"/>
            <a:endParaRPr lang="en-US" noProof="0"/>
          </a:p>
        </p:txBody>
      </p:sp>
      <p:sp>
        <p:nvSpPr>
          <p:cNvPr id="4" name="Rectangle 5">
            <a:extLst>
              <a:ext uri="{FF2B5EF4-FFF2-40B4-BE49-F238E27FC236}">
                <a16:creationId xmlns:a16="http://schemas.microsoft.com/office/drawing/2014/main" id="{24764B8D-5295-44E2-BFE3-674307277D78}"/>
              </a:ext>
            </a:extLst>
          </p:cNvPr>
          <p:cNvSpPr>
            <a:spLocks noGrp="1" noChangeArrowheads="1"/>
          </p:cNvSpPr>
          <p:nvPr>
            <p:ph type="sldNum" sz="quarter" idx="10"/>
          </p:nvPr>
        </p:nvSpPr>
        <p:spPr>
          <a:ln/>
        </p:spPr>
        <p:txBody>
          <a:bodyPr/>
          <a:lstStyle>
            <a:lvl1pPr>
              <a:defRPr/>
            </a:lvl1pPr>
          </a:lstStyle>
          <a:p>
            <a:pPr>
              <a:defRPr/>
            </a:pPr>
            <a:fld id="{A6AD36B4-AA03-4D30-A745-64AC63645123}" type="slidenum">
              <a:rPr lang="en-US" altLang="en-US"/>
              <a:pPr>
                <a:defRPr/>
              </a:pPr>
              <a:t>‹#›</a:t>
            </a:fld>
            <a:endParaRPr lang="en-US" altLang="en-US"/>
          </a:p>
        </p:txBody>
      </p:sp>
    </p:spTree>
    <p:extLst>
      <p:ext uri="{BB962C8B-B14F-4D97-AF65-F5344CB8AC3E}">
        <p14:creationId xmlns:p14="http://schemas.microsoft.com/office/powerpoint/2010/main" val="2053582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30896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4.xml"/><Relationship Id="rId3" Type="http://schemas.openxmlformats.org/officeDocument/2006/relationships/slideLayout" Target="../slideLayouts/slideLayout37.xml"/><Relationship Id="rId21" Type="http://schemas.openxmlformats.org/officeDocument/2006/relationships/image" Target="../media/image2.jpe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7.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6.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5.xml"/><Relationship Id="rId3" Type="http://schemas.openxmlformats.org/officeDocument/2006/relationships/slideLayout" Target="../slideLayouts/slideLayout54.xml"/><Relationship Id="rId21" Type="http://schemas.openxmlformats.org/officeDocument/2006/relationships/image" Target="../media/image3.jpeg"/><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image" Target="../media/image7.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11.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AFD5DE">
            <a:alpha val="0"/>
          </a:srgbClr>
        </a:solidFill>
        <a:effectLst/>
      </p:bgPr>
    </p:bg>
    <p:spTree>
      <p:nvGrpSpPr>
        <p:cNvPr id="1" name=""/>
        <p:cNvGrpSpPr/>
        <p:nvPr/>
      </p:nvGrpSpPr>
      <p:grpSpPr>
        <a:xfrm>
          <a:off x="0" y="0"/>
          <a:ext cx="0" cy="0"/>
          <a:chOff x="0" y="0"/>
          <a:chExt cx="0" cy="0"/>
        </a:xfrm>
      </p:grpSpPr>
      <p:pic>
        <p:nvPicPr>
          <p:cNvPr id="1026" name="Picture 6" descr="bumper tag copy">
            <a:extLst>
              <a:ext uri="{FF2B5EF4-FFF2-40B4-BE49-F238E27FC236}">
                <a16:creationId xmlns:a16="http://schemas.microsoft.com/office/drawing/2014/main" id="{80E02C33-8B49-4DCE-8AAC-69751270270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389DFD26-0673-42D1-89E2-2069ACD410C2}"/>
              </a:ext>
            </a:extLst>
          </p:cNvPr>
          <p:cNvSpPr>
            <a:spLocks noGrp="1" noChangeArrowheads="1"/>
          </p:cNvSpPr>
          <p:nvPr>
            <p:ph type="title"/>
          </p:nvPr>
        </p:nvSpPr>
        <p:spPr bwMode="auto">
          <a:xfrm>
            <a:off x="457200" y="388938"/>
            <a:ext cx="83788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 name="Rounded Rectangle 1">
            <a:extLst>
              <a:ext uri="{FF2B5EF4-FFF2-40B4-BE49-F238E27FC236}">
                <a16:creationId xmlns:a16="http://schemas.microsoft.com/office/drawing/2014/main" id="{4DD2405F-419D-44B5-825B-7D2C956A339E}"/>
              </a:ext>
            </a:extLst>
          </p:cNvPr>
          <p:cNvSpPr/>
          <p:nvPr userDrawn="1"/>
        </p:nvSpPr>
        <p:spPr>
          <a:xfrm>
            <a:off x="98425" y="98425"/>
            <a:ext cx="8921750" cy="1063625"/>
          </a:xfrm>
          <a:prstGeom prst="roundRect">
            <a:avLst>
              <a:gd name="adj" fmla="val 387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Rounded Rectangle 2">
            <a:extLst>
              <a:ext uri="{FF2B5EF4-FFF2-40B4-BE49-F238E27FC236}">
                <a16:creationId xmlns:a16="http://schemas.microsoft.com/office/drawing/2014/main" id="{ECC0AFFB-7228-46BE-9603-1FF47B15F4F7}"/>
              </a:ext>
            </a:extLst>
          </p:cNvPr>
          <p:cNvSpPr/>
          <p:nvPr userDrawn="1"/>
        </p:nvSpPr>
        <p:spPr>
          <a:xfrm>
            <a:off x="98425" y="1285875"/>
            <a:ext cx="8921750" cy="5448300"/>
          </a:xfrm>
          <a:prstGeom prst="roundRect">
            <a:avLst>
              <a:gd name="adj" fmla="val 46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 bg1="lt1" tx1="dk1" bg2="lt2" tx2="dk2" accent1="accent1" accent2="accent2" accent3="accent3" accent4="accent4" accent5="accent5" accent6="accent6" hlink="hlink" folHlink="folHlink"/>
  <p:sldLayoutIdLst>
    <p:sldLayoutId id="2147487640" r:id="rId1"/>
    <p:sldLayoutId id="2147487641" r:id="rId2"/>
    <p:sldLayoutId id="2147487642" r:id="rId3"/>
    <p:sldLayoutId id="2147487643" r:id="rId4"/>
    <p:sldLayoutId id="2147487644" r:id="rId5"/>
    <p:sldLayoutId id="2147487645" r:id="rId6"/>
    <p:sldLayoutId id="2147487646" r:id="rId7"/>
    <p:sldLayoutId id="2147487647" r:id="rId8"/>
    <p:sldLayoutId id="2147487648" r:id="rId9"/>
    <p:sldLayoutId id="2147487649" r:id="rId10"/>
    <p:sldLayoutId id="2147487650" r:id="rId11"/>
  </p:sldLayoutIdLst>
  <p:txStyles>
    <p:titleStyle>
      <a:lvl1pPr algn="r" rtl="0" eaLnBrk="0" fontAlgn="base" hangingPunct="0">
        <a:spcBef>
          <a:spcPct val="0"/>
        </a:spcBef>
        <a:spcAft>
          <a:spcPct val="0"/>
        </a:spcAft>
        <a:defRPr sz="3000" b="1">
          <a:solidFill>
            <a:srgbClr val="333333"/>
          </a:solidFill>
          <a:latin typeface="+mj-lt"/>
          <a:ea typeface="+mj-ea"/>
          <a:cs typeface="+mj-cs"/>
        </a:defRPr>
      </a:lvl1pPr>
      <a:lvl2pPr algn="r" rtl="0" eaLnBrk="0" fontAlgn="base" hangingPunct="0">
        <a:spcBef>
          <a:spcPct val="0"/>
        </a:spcBef>
        <a:spcAft>
          <a:spcPct val="0"/>
        </a:spcAft>
        <a:defRPr sz="3000" b="1">
          <a:solidFill>
            <a:srgbClr val="333333"/>
          </a:solidFill>
          <a:latin typeface="Franklin Gothic Medium Cond" pitchFamily="34" charset="0"/>
        </a:defRPr>
      </a:lvl2pPr>
      <a:lvl3pPr algn="r" rtl="0" eaLnBrk="0" fontAlgn="base" hangingPunct="0">
        <a:spcBef>
          <a:spcPct val="0"/>
        </a:spcBef>
        <a:spcAft>
          <a:spcPct val="0"/>
        </a:spcAft>
        <a:defRPr sz="3000" b="1">
          <a:solidFill>
            <a:srgbClr val="333333"/>
          </a:solidFill>
          <a:latin typeface="Franklin Gothic Medium Cond" pitchFamily="34" charset="0"/>
        </a:defRPr>
      </a:lvl3pPr>
      <a:lvl4pPr algn="r" rtl="0" eaLnBrk="0" fontAlgn="base" hangingPunct="0">
        <a:spcBef>
          <a:spcPct val="0"/>
        </a:spcBef>
        <a:spcAft>
          <a:spcPct val="0"/>
        </a:spcAft>
        <a:defRPr sz="3000" b="1">
          <a:solidFill>
            <a:srgbClr val="333333"/>
          </a:solidFill>
          <a:latin typeface="Franklin Gothic Medium Cond" pitchFamily="34" charset="0"/>
        </a:defRPr>
      </a:lvl4pPr>
      <a:lvl5pPr algn="r" rtl="0" eaLnBrk="0" fontAlgn="base" hangingPunct="0">
        <a:spcBef>
          <a:spcPct val="0"/>
        </a:spcBef>
        <a:spcAft>
          <a:spcPct val="0"/>
        </a:spcAft>
        <a:defRPr sz="3000" b="1">
          <a:solidFill>
            <a:srgbClr val="333333"/>
          </a:solidFill>
          <a:latin typeface="Franklin Gothic Medium Cond" pitchFamily="34" charset="0"/>
        </a:defRPr>
      </a:lvl5pPr>
      <a:lvl6pPr marL="457200" algn="r" rtl="0" fontAlgn="base">
        <a:spcBef>
          <a:spcPct val="0"/>
        </a:spcBef>
        <a:spcAft>
          <a:spcPct val="0"/>
        </a:spcAft>
        <a:defRPr sz="3000" b="1">
          <a:solidFill>
            <a:srgbClr val="333333"/>
          </a:solidFill>
          <a:latin typeface="Franklin Gothic Medium Cond" pitchFamily="34" charset="0"/>
        </a:defRPr>
      </a:lvl6pPr>
      <a:lvl7pPr marL="914400" algn="r" rtl="0" fontAlgn="base">
        <a:spcBef>
          <a:spcPct val="0"/>
        </a:spcBef>
        <a:spcAft>
          <a:spcPct val="0"/>
        </a:spcAft>
        <a:defRPr sz="3000" b="1">
          <a:solidFill>
            <a:srgbClr val="333333"/>
          </a:solidFill>
          <a:latin typeface="Franklin Gothic Medium Cond" pitchFamily="34" charset="0"/>
        </a:defRPr>
      </a:lvl7pPr>
      <a:lvl8pPr marL="1371600" algn="r" rtl="0" fontAlgn="base">
        <a:spcBef>
          <a:spcPct val="0"/>
        </a:spcBef>
        <a:spcAft>
          <a:spcPct val="0"/>
        </a:spcAft>
        <a:defRPr sz="3000" b="1">
          <a:solidFill>
            <a:srgbClr val="333333"/>
          </a:solidFill>
          <a:latin typeface="Franklin Gothic Medium Cond" pitchFamily="34" charset="0"/>
        </a:defRPr>
      </a:lvl8pPr>
      <a:lvl9pPr marL="1828800" algn="r" rtl="0" fontAlgn="base">
        <a:spcBef>
          <a:spcPct val="0"/>
        </a:spcBef>
        <a:spcAft>
          <a:spcPct val="0"/>
        </a:spcAft>
        <a:defRPr sz="3000" b="1">
          <a:solidFill>
            <a:srgbClr val="333333"/>
          </a:solidFill>
          <a:latin typeface="Franklin Gothic Medium Con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AFD5DE">
            <a:alpha val="0"/>
          </a:srgbClr>
        </a:solidFill>
        <a:effectLst/>
      </p:bgPr>
    </p:bg>
    <p:spTree>
      <p:nvGrpSpPr>
        <p:cNvPr id="1" name=""/>
        <p:cNvGrpSpPr/>
        <p:nvPr/>
      </p:nvGrpSpPr>
      <p:grpSpPr>
        <a:xfrm>
          <a:off x="0" y="0"/>
          <a:ext cx="0" cy="0"/>
          <a:chOff x="0" y="0"/>
          <a:chExt cx="0" cy="0"/>
        </a:xfrm>
      </p:grpSpPr>
      <p:pic>
        <p:nvPicPr>
          <p:cNvPr id="2050" name="Picture 7" descr="secondary no tag copy">
            <a:extLst>
              <a:ext uri="{FF2B5EF4-FFF2-40B4-BE49-F238E27FC236}">
                <a16:creationId xmlns:a16="http://schemas.microsoft.com/office/drawing/2014/main" id="{848A8FB7-40DC-4D24-A883-B1F5DF521254}"/>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a:extLst>
              <a:ext uri="{FF2B5EF4-FFF2-40B4-BE49-F238E27FC236}">
                <a16:creationId xmlns:a16="http://schemas.microsoft.com/office/drawing/2014/main" id="{BA618AD2-E0CE-4C7A-AF51-6CD767C47268}"/>
              </a:ext>
            </a:extLst>
          </p:cNvPr>
          <p:cNvSpPr>
            <a:spLocks noGrp="1" noChangeArrowheads="1"/>
          </p:cNvSpPr>
          <p:nvPr>
            <p:ph type="title"/>
          </p:nvPr>
        </p:nvSpPr>
        <p:spPr bwMode="auto">
          <a:xfrm>
            <a:off x="457200" y="74613"/>
            <a:ext cx="8475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4">
            <a:extLst>
              <a:ext uri="{FF2B5EF4-FFF2-40B4-BE49-F238E27FC236}">
                <a16:creationId xmlns:a16="http://schemas.microsoft.com/office/drawing/2014/main" id="{3701B89F-D3F4-477F-BEC9-E201BF43A3A3}"/>
              </a:ext>
            </a:extLst>
          </p:cNvPr>
          <p:cNvSpPr>
            <a:spLocks noGrp="1" noChangeArrowheads="1"/>
          </p:cNvSpPr>
          <p:nvPr>
            <p:ph type="body" idx="1"/>
          </p:nvPr>
        </p:nvSpPr>
        <p:spPr bwMode="auto">
          <a:xfrm>
            <a:off x="214313" y="1600200"/>
            <a:ext cx="8686800"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085" name="Rectangle 5">
            <a:extLst>
              <a:ext uri="{FF2B5EF4-FFF2-40B4-BE49-F238E27FC236}">
                <a16:creationId xmlns:a16="http://schemas.microsoft.com/office/drawing/2014/main" id="{18406705-1273-4DF2-8AA9-D7A36DC1F633}"/>
              </a:ext>
            </a:extLst>
          </p:cNvPr>
          <p:cNvSpPr>
            <a:spLocks noGrp="1" noChangeArrowheads="1"/>
          </p:cNvSpPr>
          <p:nvPr>
            <p:ph type="sldNum" sz="quarter" idx="4"/>
          </p:nvPr>
        </p:nvSpPr>
        <p:spPr bwMode="auto">
          <a:xfrm>
            <a:off x="8839200" y="6672263"/>
            <a:ext cx="347663" cy="128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solidFill>
                  <a:srgbClr val="5F5F5F"/>
                </a:solidFill>
                <a:ea typeface="ＭＳ Ｐゴシック" panose="020B0600070205080204" pitchFamily="34" charset="-128"/>
              </a:defRPr>
            </a:lvl1pPr>
          </a:lstStyle>
          <a:p>
            <a:pPr>
              <a:defRPr/>
            </a:pPr>
            <a:fld id="{6F2FC680-65E2-4345-A83B-A31FAD3B58D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651" r:id="rId1"/>
    <p:sldLayoutId id="2147487691" r:id="rId2"/>
    <p:sldLayoutId id="2147487652" r:id="rId3"/>
    <p:sldLayoutId id="2147487653" r:id="rId4"/>
    <p:sldLayoutId id="2147487654" r:id="rId5"/>
    <p:sldLayoutId id="2147487655" r:id="rId6"/>
    <p:sldLayoutId id="2147487656" r:id="rId7"/>
    <p:sldLayoutId id="2147487657" r:id="rId8"/>
    <p:sldLayoutId id="2147487658" r:id="rId9"/>
    <p:sldLayoutId id="2147487659" r:id="rId10"/>
    <p:sldLayoutId id="2147487660" r:id="rId11"/>
    <p:sldLayoutId id="2147487692" r:id="rId12"/>
  </p:sldLayoutIdLst>
  <p:hf hdr="0" ftr="0" dt="0"/>
  <p:txStyles>
    <p:titleStyle>
      <a:lvl1pPr algn="r" rtl="0" eaLnBrk="0" fontAlgn="base" hangingPunct="0">
        <a:spcBef>
          <a:spcPct val="0"/>
        </a:spcBef>
        <a:spcAft>
          <a:spcPct val="0"/>
        </a:spcAft>
        <a:defRPr sz="2800" b="1">
          <a:solidFill>
            <a:srgbClr val="333333"/>
          </a:solidFill>
          <a:latin typeface="+mj-lt"/>
          <a:ea typeface="+mj-ea"/>
          <a:cs typeface="+mj-cs"/>
        </a:defRPr>
      </a:lvl1pPr>
      <a:lvl2pPr algn="r" rtl="0" eaLnBrk="0" fontAlgn="base" hangingPunct="0">
        <a:spcBef>
          <a:spcPct val="0"/>
        </a:spcBef>
        <a:spcAft>
          <a:spcPct val="0"/>
        </a:spcAft>
        <a:defRPr sz="2800" b="1">
          <a:solidFill>
            <a:srgbClr val="333333"/>
          </a:solidFill>
          <a:latin typeface="Franklin Gothic Medium Cond" pitchFamily="34" charset="0"/>
        </a:defRPr>
      </a:lvl2pPr>
      <a:lvl3pPr algn="r" rtl="0" eaLnBrk="0" fontAlgn="base" hangingPunct="0">
        <a:spcBef>
          <a:spcPct val="0"/>
        </a:spcBef>
        <a:spcAft>
          <a:spcPct val="0"/>
        </a:spcAft>
        <a:defRPr sz="2800" b="1">
          <a:solidFill>
            <a:srgbClr val="333333"/>
          </a:solidFill>
          <a:latin typeface="Franklin Gothic Medium Cond" pitchFamily="34" charset="0"/>
        </a:defRPr>
      </a:lvl3pPr>
      <a:lvl4pPr algn="r" rtl="0" eaLnBrk="0" fontAlgn="base" hangingPunct="0">
        <a:spcBef>
          <a:spcPct val="0"/>
        </a:spcBef>
        <a:spcAft>
          <a:spcPct val="0"/>
        </a:spcAft>
        <a:defRPr sz="2800" b="1">
          <a:solidFill>
            <a:srgbClr val="333333"/>
          </a:solidFill>
          <a:latin typeface="Franklin Gothic Medium Cond" pitchFamily="34" charset="0"/>
        </a:defRPr>
      </a:lvl4pPr>
      <a:lvl5pPr algn="r" rtl="0" eaLnBrk="0" fontAlgn="base" hangingPunct="0">
        <a:spcBef>
          <a:spcPct val="0"/>
        </a:spcBef>
        <a:spcAft>
          <a:spcPct val="0"/>
        </a:spcAft>
        <a:defRPr sz="2800" b="1">
          <a:solidFill>
            <a:srgbClr val="333333"/>
          </a:solidFill>
          <a:latin typeface="Franklin Gothic Medium Cond" pitchFamily="34" charset="0"/>
        </a:defRPr>
      </a:lvl5pPr>
      <a:lvl6pPr marL="457200" algn="r" rtl="0" fontAlgn="base">
        <a:spcBef>
          <a:spcPct val="0"/>
        </a:spcBef>
        <a:spcAft>
          <a:spcPct val="0"/>
        </a:spcAft>
        <a:defRPr sz="2800" b="1">
          <a:solidFill>
            <a:srgbClr val="333333"/>
          </a:solidFill>
          <a:latin typeface="Franklin Gothic Medium Cond" pitchFamily="34" charset="0"/>
        </a:defRPr>
      </a:lvl6pPr>
      <a:lvl7pPr marL="914400" algn="r" rtl="0" fontAlgn="base">
        <a:spcBef>
          <a:spcPct val="0"/>
        </a:spcBef>
        <a:spcAft>
          <a:spcPct val="0"/>
        </a:spcAft>
        <a:defRPr sz="2800" b="1">
          <a:solidFill>
            <a:srgbClr val="333333"/>
          </a:solidFill>
          <a:latin typeface="Franklin Gothic Medium Cond" pitchFamily="34" charset="0"/>
        </a:defRPr>
      </a:lvl7pPr>
      <a:lvl8pPr marL="1371600" algn="r" rtl="0" fontAlgn="base">
        <a:spcBef>
          <a:spcPct val="0"/>
        </a:spcBef>
        <a:spcAft>
          <a:spcPct val="0"/>
        </a:spcAft>
        <a:defRPr sz="2800" b="1">
          <a:solidFill>
            <a:srgbClr val="333333"/>
          </a:solidFill>
          <a:latin typeface="Franklin Gothic Medium Cond" pitchFamily="34" charset="0"/>
        </a:defRPr>
      </a:lvl8pPr>
      <a:lvl9pPr marL="1828800" algn="r" rtl="0" fontAlgn="base">
        <a:spcBef>
          <a:spcPct val="0"/>
        </a:spcBef>
        <a:spcAft>
          <a:spcPct val="0"/>
        </a:spcAft>
        <a:defRPr sz="2800" b="1">
          <a:solidFill>
            <a:srgbClr val="333333"/>
          </a:solidFill>
          <a:latin typeface="Franklin Gothic Medium Cond" pitchFamily="34" charset="0"/>
        </a:defRPr>
      </a:lvl9pPr>
    </p:titleStyle>
    <p:bodyStyle>
      <a:lvl1pPr marL="342900" indent="-342900" algn="l" rtl="0" eaLnBrk="0" fontAlgn="base" hangingPunct="0">
        <a:spcBef>
          <a:spcPct val="20000"/>
        </a:spcBef>
        <a:spcAft>
          <a:spcPct val="0"/>
        </a:spcAft>
        <a:buChar char="•"/>
        <a:defRPr sz="3200">
          <a:solidFill>
            <a:srgbClr val="333333"/>
          </a:solidFill>
          <a:latin typeface="+mn-lt"/>
          <a:ea typeface="+mn-ea"/>
          <a:cs typeface="+mn-cs"/>
        </a:defRPr>
      </a:lvl1pPr>
      <a:lvl2pPr marL="574675" indent="-342900" algn="l" rtl="0" eaLnBrk="0" fontAlgn="base" hangingPunct="0">
        <a:spcBef>
          <a:spcPct val="20000"/>
        </a:spcBef>
        <a:spcAft>
          <a:spcPct val="0"/>
        </a:spcAft>
        <a:buChar char="•"/>
        <a:defRPr sz="2800">
          <a:solidFill>
            <a:srgbClr val="333333"/>
          </a:solidFill>
          <a:latin typeface="+mn-lt"/>
        </a:defRPr>
      </a:lvl2pPr>
      <a:lvl3pPr marL="1025525" indent="-342900" algn="l" rtl="0" eaLnBrk="0" fontAlgn="base" hangingPunct="0">
        <a:spcBef>
          <a:spcPct val="20000"/>
        </a:spcBef>
        <a:spcAft>
          <a:spcPct val="0"/>
        </a:spcAft>
        <a:buChar char="•"/>
        <a:defRPr sz="2400">
          <a:solidFill>
            <a:srgbClr val="333333"/>
          </a:solidFill>
          <a:latin typeface="+mn-lt"/>
        </a:defRPr>
      </a:lvl3pPr>
      <a:lvl4pPr marL="1489075" indent="-342900" algn="l" rtl="0" eaLnBrk="0" fontAlgn="base" hangingPunct="0">
        <a:spcBef>
          <a:spcPct val="20000"/>
        </a:spcBef>
        <a:spcAft>
          <a:spcPct val="0"/>
        </a:spcAft>
        <a:buChar char="•"/>
        <a:defRPr sz="2000">
          <a:solidFill>
            <a:srgbClr val="333333"/>
          </a:solidFill>
          <a:latin typeface="+mn-lt"/>
        </a:defRPr>
      </a:lvl4pPr>
      <a:lvl5pPr marL="1939925" indent="-342900" algn="l" rtl="0" eaLnBrk="0" fontAlgn="base" hangingPunct="0">
        <a:spcBef>
          <a:spcPct val="20000"/>
        </a:spcBef>
        <a:spcAft>
          <a:spcPct val="0"/>
        </a:spcAft>
        <a:buChar char="•"/>
        <a:defRPr sz="2000">
          <a:solidFill>
            <a:srgbClr val="333333"/>
          </a:solidFill>
          <a:latin typeface="+mn-lt"/>
        </a:defRPr>
      </a:lvl5pPr>
      <a:lvl6pPr marL="2397125" indent="-342900" algn="l" rtl="0" fontAlgn="base">
        <a:spcBef>
          <a:spcPct val="20000"/>
        </a:spcBef>
        <a:spcAft>
          <a:spcPct val="0"/>
        </a:spcAft>
        <a:buChar char="•"/>
        <a:defRPr>
          <a:solidFill>
            <a:srgbClr val="333333"/>
          </a:solidFill>
          <a:latin typeface="+mn-lt"/>
        </a:defRPr>
      </a:lvl6pPr>
      <a:lvl7pPr marL="2854325" indent="-342900" algn="l" rtl="0" fontAlgn="base">
        <a:spcBef>
          <a:spcPct val="20000"/>
        </a:spcBef>
        <a:spcAft>
          <a:spcPct val="0"/>
        </a:spcAft>
        <a:buChar char="•"/>
        <a:defRPr>
          <a:solidFill>
            <a:srgbClr val="333333"/>
          </a:solidFill>
          <a:latin typeface="+mn-lt"/>
        </a:defRPr>
      </a:lvl7pPr>
      <a:lvl8pPr marL="3311525" indent="-342900" algn="l" rtl="0" fontAlgn="base">
        <a:spcBef>
          <a:spcPct val="20000"/>
        </a:spcBef>
        <a:spcAft>
          <a:spcPct val="0"/>
        </a:spcAft>
        <a:buChar char="•"/>
        <a:defRPr>
          <a:solidFill>
            <a:srgbClr val="333333"/>
          </a:solidFill>
          <a:latin typeface="+mn-lt"/>
        </a:defRPr>
      </a:lvl8pPr>
      <a:lvl9pPr marL="3768725" indent="-342900" algn="l" rtl="0" fontAlgn="base">
        <a:spcBef>
          <a:spcPct val="20000"/>
        </a:spcBef>
        <a:spcAft>
          <a:spcPct val="0"/>
        </a:spcAft>
        <a:buChar char="•"/>
        <a:defRPr>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AFD5DE">
            <a:alpha val="0"/>
          </a:srgbClr>
        </a:solidFill>
        <a:effectLst/>
      </p:bgPr>
    </p:bg>
    <p:spTree>
      <p:nvGrpSpPr>
        <p:cNvPr id="1" name=""/>
        <p:cNvGrpSpPr/>
        <p:nvPr/>
      </p:nvGrpSpPr>
      <p:grpSpPr>
        <a:xfrm>
          <a:off x="0" y="0"/>
          <a:ext cx="0" cy="0"/>
          <a:chOff x="0" y="0"/>
          <a:chExt cx="0" cy="0"/>
        </a:xfrm>
      </p:grpSpPr>
      <p:pic>
        <p:nvPicPr>
          <p:cNvPr id="3074" name="Picture 7" descr="secondary copy">
            <a:extLst>
              <a:ext uri="{FF2B5EF4-FFF2-40B4-BE49-F238E27FC236}">
                <a16:creationId xmlns:a16="http://schemas.microsoft.com/office/drawing/2014/main" id="{9DF5BA5C-0957-43FD-9627-17886935B0B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a:extLst>
              <a:ext uri="{FF2B5EF4-FFF2-40B4-BE49-F238E27FC236}">
                <a16:creationId xmlns:a16="http://schemas.microsoft.com/office/drawing/2014/main" id="{4289B2E8-3C99-4E5C-BFA1-091F9364A572}"/>
              </a:ext>
            </a:extLst>
          </p:cNvPr>
          <p:cNvSpPr>
            <a:spLocks noGrp="1" noChangeArrowheads="1"/>
          </p:cNvSpPr>
          <p:nvPr>
            <p:ph type="title"/>
          </p:nvPr>
        </p:nvSpPr>
        <p:spPr bwMode="auto">
          <a:xfrm>
            <a:off x="457200" y="74613"/>
            <a:ext cx="8475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Rectangle 4">
            <a:extLst>
              <a:ext uri="{FF2B5EF4-FFF2-40B4-BE49-F238E27FC236}">
                <a16:creationId xmlns:a16="http://schemas.microsoft.com/office/drawing/2014/main" id="{9BB4AFF2-4B68-4523-B9FC-2C6344277498}"/>
              </a:ext>
            </a:extLst>
          </p:cNvPr>
          <p:cNvSpPr>
            <a:spLocks noGrp="1" noChangeArrowheads="1"/>
          </p:cNvSpPr>
          <p:nvPr>
            <p:ph type="body" idx="1"/>
          </p:nvPr>
        </p:nvSpPr>
        <p:spPr bwMode="auto">
          <a:xfrm>
            <a:off x="214313" y="2051050"/>
            <a:ext cx="8686800" cy="443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7109" name="Rectangle 5">
            <a:extLst>
              <a:ext uri="{FF2B5EF4-FFF2-40B4-BE49-F238E27FC236}">
                <a16:creationId xmlns:a16="http://schemas.microsoft.com/office/drawing/2014/main" id="{92701B32-7370-4455-A68F-80BAA1D21154}"/>
              </a:ext>
            </a:extLst>
          </p:cNvPr>
          <p:cNvSpPr>
            <a:spLocks noGrp="1" noChangeArrowheads="1"/>
          </p:cNvSpPr>
          <p:nvPr>
            <p:ph type="sldNum" sz="quarter" idx="4"/>
          </p:nvPr>
        </p:nvSpPr>
        <p:spPr bwMode="auto">
          <a:xfrm>
            <a:off x="8839200" y="6672263"/>
            <a:ext cx="347663" cy="128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solidFill>
                  <a:srgbClr val="5F5F5F"/>
                </a:solidFill>
                <a:ea typeface="ＭＳ Ｐゴシック" panose="020B0600070205080204" pitchFamily="34" charset="-128"/>
              </a:defRPr>
            </a:lvl1pPr>
          </a:lstStyle>
          <a:p>
            <a:pPr>
              <a:defRPr/>
            </a:pPr>
            <a:fld id="{74E7070F-9487-4A3E-A817-F336BBCA175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661" r:id="rId1"/>
    <p:sldLayoutId id="2147487693" r:id="rId2"/>
    <p:sldLayoutId id="2147487662" r:id="rId3"/>
    <p:sldLayoutId id="2147487663" r:id="rId4"/>
    <p:sldLayoutId id="2147487664" r:id="rId5"/>
    <p:sldLayoutId id="2147487665" r:id="rId6"/>
    <p:sldLayoutId id="2147487666" r:id="rId7"/>
    <p:sldLayoutId id="2147487667" r:id="rId8"/>
    <p:sldLayoutId id="2147487668" r:id="rId9"/>
    <p:sldLayoutId id="2147487669" r:id="rId10"/>
    <p:sldLayoutId id="2147487670" r:id="rId11"/>
  </p:sldLayoutIdLst>
  <p:hf hdr="0" ftr="0" dt="0"/>
  <p:txStyles>
    <p:titleStyle>
      <a:lvl1pPr algn="r" rtl="0" eaLnBrk="0" fontAlgn="base" hangingPunct="0">
        <a:spcBef>
          <a:spcPct val="0"/>
        </a:spcBef>
        <a:spcAft>
          <a:spcPct val="0"/>
        </a:spcAft>
        <a:defRPr sz="2800" b="1">
          <a:solidFill>
            <a:srgbClr val="333333"/>
          </a:solidFill>
          <a:latin typeface="+mj-lt"/>
          <a:ea typeface="+mj-ea"/>
          <a:cs typeface="+mj-cs"/>
        </a:defRPr>
      </a:lvl1pPr>
      <a:lvl2pPr algn="r" rtl="0" eaLnBrk="0" fontAlgn="base" hangingPunct="0">
        <a:spcBef>
          <a:spcPct val="0"/>
        </a:spcBef>
        <a:spcAft>
          <a:spcPct val="0"/>
        </a:spcAft>
        <a:defRPr sz="2800" b="1">
          <a:solidFill>
            <a:srgbClr val="333333"/>
          </a:solidFill>
          <a:latin typeface="Franklin Gothic Medium Cond" pitchFamily="34" charset="0"/>
        </a:defRPr>
      </a:lvl2pPr>
      <a:lvl3pPr algn="r" rtl="0" eaLnBrk="0" fontAlgn="base" hangingPunct="0">
        <a:spcBef>
          <a:spcPct val="0"/>
        </a:spcBef>
        <a:spcAft>
          <a:spcPct val="0"/>
        </a:spcAft>
        <a:defRPr sz="2800" b="1">
          <a:solidFill>
            <a:srgbClr val="333333"/>
          </a:solidFill>
          <a:latin typeface="Franklin Gothic Medium Cond" pitchFamily="34" charset="0"/>
        </a:defRPr>
      </a:lvl3pPr>
      <a:lvl4pPr algn="r" rtl="0" eaLnBrk="0" fontAlgn="base" hangingPunct="0">
        <a:spcBef>
          <a:spcPct val="0"/>
        </a:spcBef>
        <a:spcAft>
          <a:spcPct val="0"/>
        </a:spcAft>
        <a:defRPr sz="2800" b="1">
          <a:solidFill>
            <a:srgbClr val="333333"/>
          </a:solidFill>
          <a:latin typeface="Franklin Gothic Medium Cond" pitchFamily="34" charset="0"/>
        </a:defRPr>
      </a:lvl4pPr>
      <a:lvl5pPr algn="r" rtl="0" eaLnBrk="0" fontAlgn="base" hangingPunct="0">
        <a:spcBef>
          <a:spcPct val="0"/>
        </a:spcBef>
        <a:spcAft>
          <a:spcPct val="0"/>
        </a:spcAft>
        <a:defRPr sz="2800" b="1">
          <a:solidFill>
            <a:srgbClr val="333333"/>
          </a:solidFill>
          <a:latin typeface="Franklin Gothic Medium Cond" pitchFamily="34" charset="0"/>
        </a:defRPr>
      </a:lvl5pPr>
      <a:lvl6pPr marL="457200" algn="r" rtl="0" fontAlgn="base">
        <a:spcBef>
          <a:spcPct val="0"/>
        </a:spcBef>
        <a:spcAft>
          <a:spcPct val="0"/>
        </a:spcAft>
        <a:defRPr sz="2800" b="1">
          <a:solidFill>
            <a:srgbClr val="333333"/>
          </a:solidFill>
          <a:latin typeface="Franklin Gothic Medium Cond" pitchFamily="34" charset="0"/>
        </a:defRPr>
      </a:lvl6pPr>
      <a:lvl7pPr marL="914400" algn="r" rtl="0" fontAlgn="base">
        <a:spcBef>
          <a:spcPct val="0"/>
        </a:spcBef>
        <a:spcAft>
          <a:spcPct val="0"/>
        </a:spcAft>
        <a:defRPr sz="2800" b="1">
          <a:solidFill>
            <a:srgbClr val="333333"/>
          </a:solidFill>
          <a:latin typeface="Franklin Gothic Medium Cond" pitchFamily="34" charset="0"/>
        </a:defRPr>
      </a:lvl7pPr>
      <a:lvl8pPr marL="1371600" algn="r" rtl="0" fontAlgn="base">
        <a:spcBef>
          <a:spcPct val="0"/>
        </a:spcBef>
        <a:spcAft>
          <a:spcPct val="0"/>
        </a:spcAft>
        <a:defRPr sz="2800" b="1">
          <a:solidFill>
            <a:srgbClr val="333333"/>
          </a:solidFill>
          <a:latin typeface="Franklin Gothic Medium Cond" pitchFamily="34" charset="0"/>
        </a:defRPr>
      </a:lvl8pPr>
      <a:lvl9pPr marL="1828800" algn="r" rtl="0" fontAlgn="base">
        <a:spcBef>
          <a:spcPct val="0"/>
        </a:spcBef>
        <a:spcAft>
          <a:spcPct val="0"/>
        </a:spcAft>
        <a:defRPr sz="2800" b="1">
          <a:solidFill>
            <a:srgbClr val="333333"/>
          </a:solidFill>
          <a:latin typeface="Franklin Gothic Medium Cond" pitchFamily="34" charset="0"/>
        </a:defRPr>
      </a:lvl9pPr>
    </p:titleStyle>
    <p:bodyStyle>
      <a:lvl1pPr marL="342900" indent="-342900" algn="l" rtl="0" eaLnBrk="0" fontAlgn="base" hangingPunct="0">
        <a:spcBef>
          <a:spcPct val="20000"/>
        </a:spcBef>
        <a:spcAft>
          <a:spcPct val="0"/>
        </a:spcAft>
        <a:buChar char="•"/>
        <a:defRPr sz="3200">
          <a:solidFill>
            <a:srgbClr val="333333"/>
          </a:solidFill>
          <a:latin typeface="+mn-lt"/>
          <a:ea typeface="+mn-ea"/>
          <a:cs typeface="+mn-cs"/>
        </a:defRPr>
      </a:lvl1pPr>
      <a:lvl2pPr marL="574675" indent="-342900" algn="l" rtl="0" eaLnBrk="0" fontAlgn="base" hangingPunct="0">
        <a:spcBef>
          <a:spcPct val="20000"/>
        </a:spcBef>
        <a:spcAft>
          <a:spcPct val="0"/>
        </a:spcAft>
        <a:buChar char="•"/>
        <a:defRPr sz="2800">
          <a:solidFill>
            <a:srgbClr val="333333"/>
          </a:solidFill>
          <a:latin typeface="+mn-lt"/>
        </a:defRPr>
      </a:lvl2pPr>
      <a:lvl3pPr marL="1025525" indent="-342900" algn="l" rtl="0" eaLnBrk="0" fontAlgn="base" hangingPunct="0">
        <a:spcBef>
          <a:spcPct val="20000"/>
        </a:spcBef>
        <a:spcAft>
          <a:spcPct val="0"/>
        </a:spcAft>
        <a:buChar char="•"/>
        <a:defRPr sz="2400">
          <a:solidFill>
            <a:srgbClr val="333333"/>
          </a:solidFill>
          <a:latin typeface="+mn-lt"/>
        </a:defRPr>
      </a:lvl3pPr>
      <a:lvl4pPr marL="1489075" indent="-342900" algn="l" rtl="0" eaLnBrk="0" fontAlgn="base" hangingPunct="0">
        <a:spcBef>
          <a:spcPct val="20000"/>
        </a:spcBef>
        <a:spcAft>
          <a:spcPct val="0"/>
        </a:spcAft>
        <a:buChar char="•"/>
        <a:defRPr sz="2000">
          <a:solidFill>
            <a:srgbClr val="333333"/>
          </a:solidFill>
          <a:latin typeface="+mn-lt"/>
        </a:defRPr>
      </a:lvl4pPr>
      <a:lvl5pPr marL="1939925" indent="-342900" algn="l" rtl="0" eaLnBrk="0" fontAlgn="base" hangingPunct="0">
        <a:spcBef>
          <a:spcPct val="20000"/>
        </a:spcBef>
        <a:spcAft>
          <a:spcPct val="0"/>
        </a:spcAft>
        <a:buChar char="•"/>
        <a:defRPr sz="2000">
          <a:solidFill>
            <a:srgbClr val="333333"/>
          </a:solidFill>
          <a:latin typeface="+mn-lt"/>
        </a:defRPr>
      </a:lvl5pPr>
      <a:lvl6pPr marL="2397125" indent="-342900" algn="l" rtl="0" fontAlgn="base">
        <a:spcBef>
          <a:spcPct val="20000"/>
        </a:spcBef>
        <a:spcAft>
          <a:spcPct val="0"/>
        </a:spcAft>
        <a:buChar char="•"/>
        <a:defRPr>
          <a:solidFill>
            <a:srgbClr val="333333"/>
          </a:solidFill>
          <a:latin typeface="+mn-lt"/>
        </a:defRPr>
      </a:lvl6pPr>
      <a:lvl7pPr marL="2854325" indent="-342900" algn="l" rtl="0" fontAlgn="base">
        <a:spcBef>
          <a:spcPct val="20000"/>
        </a:spcBef>
        <a:spcAft>
          <a:spcPct val="0"/>
        </a:spcAft>
        <a:buChar char="•"/>
        <a:defRPr>
          <a:solidFill>
            <a:srgbClr val="333333"/>
          </a:solidFill>
          <a:latin typeface="+mn-lt"/>
        </a:defRPr>
      </a:lvl7pPr>
      <a:lvl8pPr marL="3311525" indent="-342900" algn="l" rtl="0" fontAlgn="base">
        <a:spcBef>
          <a:spcPct val="20000"/>
        </a:spcBef>
        <a:spcAft>
          <a:spcPct val="0"/>
        </a:spcAft>
        <a:buChar char="•"/>
        <a:defRPr>
          <a:solidFill>
            <a:srgbClr val="333333"/>
          </a:solidFill>
          <a:latin typeface="+mn-lt"/>
        </a:defRPr>
      </a:lvl8pPr>
      <a:lvl9pPr marL="3768725" indent="-342900" algn="l" rtl="0" fontAlgn="base">
        <a:spcBef>
          <a:spcPct val="20000"/>
        </a:spcBef>
        <a:spcAft>
          <a:spcPct val="0"/>
        </a:spcAft>
        <a:buChar char="•"/>
        <a:defRPr>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AFD5DE">
            <a:alpha val="0"/>
          </a:srgbClr>
        </a:solidFill>
        <a:effectLst/>
      </p:bgPr>
    </p:bg>
    <p:spTree>
      <p:nvGrpSpPr>
        <p:cNvPr id="1" name=""/>
        <p:cNvGrpSpPr/>
        <p:nvPr/>
      </p:nvGrpSpPr>
      <p:grpSpPr>
        <a:xfrm>
          <a:off x="0" y="0"/>
          <a:ext cx="0" cy="0"/>
          <a:chOff x="0" y="0"/>
          <a:chExt cx="0" cy="0"/>
        </a:xfrm>
      </p:grpSpPr>
      <p:grpSp>
        <p:nvGrpSpPr>
          <p:cNvPr id="4098" name="Group 6">
            <a:extLst>
              <a:ext uri="{FF2B5EF4-FFF2-40B4-BE49-F238E27FC236}">
                <a16:creationId xmlns:a16="http://schemas.microsoft.com/office/drawing/2014/main" id="{1416B6AA-7D15-40D4-A95D-65E52F21FF7A}"/>
              </a:ext>
            </a:extLst>
          </p:cNvPr>
          <p:cNvGrpSpPr>
            <a:grpSpLocks/>
          </p:cNvGrpSpPr>
          <p:nvPr/>
        </p:nvGrpSpPr>
        <p:grpSpPr bwMode="auto">
          <a:xfrm>
            <a:off x="0" y="0"/>
            <a:ext cx="9151938" cy="6858000"/>
            <a:chOff x="0" y="0"/>
            <a:chExt cx="9152467" cy="6858000"/>
          </a:xfrm>
        </p:grpSpPr>
        <p:pic>
          <p:nvPicPr>
            <p:cNvPr id="4105" name="Picture 7" descr="SD-PanelContent.png">
              <a:extLst>
                <a:ext uri="{FF2B5EF4-FFF2-40B4-BE49-F238E27FC236}">
                  <a16:creationId xmlns:a16="http://schemas.microsoft.com/office/drawing/2014/main" id="{298872A7-D580-415A-9F70-931E769CAE2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D5A2843E-751E-4E32-B421-6B88578A6D63}"/>
                </a:ext>
              </a:extLst>
            </p:cNvPr>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109" name="Picture 9" descr="HDRibbonContent-UniformTrim.png">
              <a:extLst>
                <a:ext uri="{FF2B5EF4-FFF2-40B4-BE49-F238E27FC236}">
                  <a16:creationId xmlns:a16="http://schemas.microsoft.com/office/drawing/2014/main" id="{CB7D9EF8-E1E7-4E98-9EC0-A9819BC4E18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l="2" r="14240"/>
            <a:stretch>
              <a:fillRect/>
            </a:stretch>
          </p:blipFill>
          <p:spPr bwMode="auto">
            <a:xfrm>
              <a:off x="0" y="3128434"/>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0" descr="HDRibbonContent-UniformTrim.png">
              <a:extLst>
                <a:ext uri="{FF2B5EF4-FFF2-40B4-BE49-F238E27FC236}">
                  <a16:creationId xmlns:a16="http://schemas.microsoft.com/office/drawing/2014/main" id="{B675AAF0-C336-4C59-A4CA-AF3E172B576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l="2" r="14240"/>
            <a:stretch>
              <a:fillRect/>
            </a:stretch>
          </p:blipFill>
          <p:spPr bwMode="auto">
            <a:xfrm>
              <a:off x="8466667" y="3128434"/>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9" name="Title Placeholder 1">
            <a:extLst>
              <a:ext uri="{FF2B5EF4-FFF2-40B4-BE49-F238E27FC236}">
                <a16:creationId xmlns:a16="http://schemas.microsoft.com/office/drawing/2014/main" id="{BA8674B9-9453-4B23-95B0-339B94AAF9D7}"/>
              </a:ext>
            </a:extLst>
          </p:cNvPr>
          <p:cNvSpPr>
            <a:spLocks noGrp="1" noChangeArrowheads="1"/>
          </p:cNvSpPr>
          <p:nvPr>
            <p:ph type="title"/>
          </p:nvPr>
        </p:nvSpPr>
        <p:spPr bwMode="auto">
          <a:xfrm>
            <a:off x="1176338" y="915988"/>
            <a:ext cx="6799262"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Text Placeholder 2">
            <a:extLst>
              <a:ext uri="{FF2B5EF4-FFF2-40B4-BE49-F238E27FC236}">
                <a16:creationId xmlns:a16="http://schemas.microsoft.com/office/drawing/2014/main" id="{55EBCFF6-5B66-46FA-948A-73AE102FE435}"/>
              </a:ext>
            </a:extLst>
          </p:cNvPr>
          <p:cNvSpPr>
            <a:spLocks noGrp="1" noChangeArrowheads="1"/>
          </p:cNvSpPr>
          <p:nvPr>
            <p:ph type="body" idx="1"/>
          </p:nvPr>
        </p:nvSpPr>
        <p:spPr bwMode="auto">
          <a:xfrm>
            <a:off x="1176338" y="2490788"/>
            <a:ext cx="6799262"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B5DC454-3AB8-4BDD-A345-096A19724CF2}"/>
              </a:ext>
            </a:extLst>
          </p:cNvPr>
          <p:cNvSpPr>
            <a:spLocks noGrp="1"/>
          </p:cNvSpPr>
          <p:nvPr>
            <p:ph type="dt" sz="half" idx="2"/>
          </p:nvPr>
        </p:nvSpPr>
        <p:spPr>
          <a:xfrm>
            <a:off x="6356350" y="5961063"/>
            <a:ext cx="114935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AA22E35F-5C3D-494A-A6C1-FAA245A77D87}" type="datetimeFigureOut">
              <a:rPr lang="en-US"/>
              <a:pPr>
                <a:defRPr/>
              </a:pPr>
              <a:t>2/15/2023</a:t>
            </a:fld>
            <a:endParaRPr lang="en-US"/>
          </a:p>
        </p:txBody>
      </p:sp>
      <p:sp>
        <p:nvSpPr>
          <p:cNvPr id="5" name="Footer Placeholder 4">
            <a:extLst>
              <a:ext uri="{FF2B5EF4-FFF2-40B4-BE49-F238E27FC236}">
                <a16:creationId xmlns:a16="http://schemas.microsoft.com/office/drawing/2014/main" id="{1F3DBD75-C524-4A1A-B2D2-D5EDDC877261}"/>
              </a:ext>
            </a:extLst>
          </p:cNvPr>
          <p:cNvSpPr>
            <a:spLocks noGrp="1"/>
          </p:cNvSpPr>
          <p:nvPr>
            <p:ph type="ftr" sz="quarter" idx="3"/>
          </p:nvPr>
        </p:nvSpPr>
        <p:spPr>
          <a:xfrm>
            <a:off x="1176338" y="5961063"/>
            <a:ext cx="51054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p>
        </p:txBody>
      </p:sp>
      <p:sp>
        <p:nvSpPr>
          <p:cNvPr id="6" name="Slide Number Placeholder 5">
            <a:extLst>
              <a:ext uri="{FF2B5EF4-FFF2-40B4-BE49-F238E27FC236}">
                <a16:creationId xmlns:a16="http://schemas.microsoft.com/office/drawing/2014/main" id="{CD7E2BDA-64C1-4F23-8446-53A72F19F2E1}"/>
              </a:ext>
            </a:extLst>
          </p:cNvPr>
          <p:cNvSpPr>
            <a:spLocks noGrp="1"/>
          </p:cNvSpPr>
          <p:nvPr>
            <p:ph type="sldNum" sz="quarter" idx="4"/>
          </p:nvPr>
        </p:nvSpPr>
        <p:spPr>
          <a:xfrm>
            <a:off x="7580313" y="5961063"/>
            <a:ext cx="39528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5D040BC0-4989-4AFE-B752-BBBAD105435D}" type="slidenum">
              <a:rPr lang="en-US"/>
              <a:pPr>
                <a:defRPr/>
              </a:pPr>
              <a:t>‹#›</a:t>
            </a:fld>
            <a:endParaRPr lang="en-US"/>
          </a:p>
        </p:txBody>
      </p:sp>
      <p:pic>
        <p:nvPicPr>
          <p:cNvPr id="4104" name="Picture 7" descr="secondary no tag copy">
            <a:extLst>
              <a:ext uri="{FF2B5EF4-FFF2-40B4-BE49-F238E27FC236}">
                <a16:creationId xmlns:a16="http://schemas.microsoft.com/office/drawing/2014/main" id="{9A43EDC9-787C-4062-A2A5-8133842C73C0}"/>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694" r:id="rId1"/>
    <p:sldLayoutId id="2147487695" r:id="rId2"/>
    <p:sldLayoutId id="2147487696" r:id="rId3"/>
    <p:sldLayoutId id="2147487697" r:id="rId4"/>
    <p:sldLayoutId id="2147487698" r:id="rId5"/>
    <p:sldLayoutId id="2147487699" r:id="rId6"/>
    <p:sldLayoutId id="2147487671" r:id="rId7"/>
    <p:sldLayoutId id="2147487700" r:id="rId8"/>
    <p:sldLayoutId id="2147487672" r:id="rId9"/>
    <p:sldLayoutId id="2147487673" r:id="rId10"/>
    <p:sldLayoutId id="2147487701" r:id="rId11"/>
    <p:sldLayoutId id="2147487702" r:id="rId12"/>
    <p:sldLayoutId id="2147487674" r:id="rId13"/>
    <p:sldLayoutId id="2147487703" r:id="rId14"/>
    <p:sldLayoutId id="2147487704" r:id="rId15"/>
    <p:sldLayoutId id="2147487705" r:id="rId16"/>
    <p:sldLayoutId id="2147487706" r:id="rId17"/>
  </p:sldLayoutIdLst>
  <p:txStyles>
    <p:titleStyle>
      <a:lvl1pPr algn="ctr" defTabSz="457200" rtl="0" eaLnBrk="0" fontAlgn="base" hangingPunct="0">
        <a:spcBef>
          <a:spcPct val="0"/>
        </a:spcBef>
        <a:spcAft>
          <a:spcPct val="0"/>
        </a:spcAft>
        <a:defRPr sz="40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000">
          <a:solidFill>
            <a:srgbClr val="262626"/>
          </a:solidFill>
          <a:latin typeface="Garamond" panose="02020404030301010803" pitchFamily="18" charset="0"/>
        </a:defRPr>
      </a:lvl2pPr>
      <a:lvl3pPr algn="ctr" defTabSz="457200" rtl="0" eaLnBrk="0" fontAlgn="base" hangingPunct="0">
        <a:spcBef>
          <a:spcPct val="0"/>
        </a:spcBef>
        <a:spcAft>
          <a:spcPct val="0"/>
        </a:spcAft>
        <a:defRPr sz="4000">
          <a:solidFill>
            <a:srgbClr val="262626"/>
          </a:solidFill>
          <a:latin typeface="Garamond" panose="02020404030301010803" pitchFamily="18" charset="0"/>
        </a:defRPr>
      </a:lvl3pPr>
      <a:lvl4pPr algn="ctr" defTabSz="457200" rtl="0" eaLnBrk="0" fontAlgn="base" hangingPunct="0">
        <a:spcBef>
          <a:spcPct val="0"/>
        </a:spcBef>
        <a:spcAft>
          <a:spcPct val="0"/>
        </a:spcAft>
        <a:defRPr sz="4000">
          <a:solidFill>
            <a:srgbClr val="262626"/>
          </a:solidFill>
          <a:latin typeface="Garamond" panose="02020404030301010803" pitchFamily="18" charset="0"/>
        </a:defRPr>
      </a:lvl4pPr>
      <a:lvl5pPr algn="ctr" defTabSz="457200" rtl="0" eaLnBrk="0" fontAlgn="base" hangingPunct="0">
        <a:spcBef>
          <a:spcPct val="0"/>
        </a:spcBef>
        <a:spcAft>
          <a:spcPct val="0"/>
        </a:spcAft>
        <a:defRPr sz="40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AFD5DE">
            <a:alpha val="0"/>
          </a:srgbClr>
        </a:solidFill>
        <a:effectLst/>
      </p:bgPr>
    </p:bg>
    <p:spTree>
      <p:nvGrpSpPr>
        <p:cNvPr id="1" name=""/>
        <p:cNvGrpSpPr/>
        <p:nvPr/>
      </p:nvGrpSpPr>
      <p:grpSpPr>
        <a:xfrm>
          <a:off x="0" y="0"/>
          <a:ext cx="0" cy="0"/>
          <a:chOff x="0" y="0"/>
          <a:chExt cx="0" cy="0"/>
        </a:xfrm>
      </p:grpSpPr>
      <p:grpSp>
        <p:nvGrpSpPr>
          <p:cNvPr id="5122" name="Group 6">
            <a:extLst>
              <a:ext uri="{FF2B5EF4-FFF2-40B4-BE49-F238E27FC236}">
                <a16:creationId xmlns:a16="http://schemas.microsoft.com/office/drawing/2014/main" id="{07D14A91-3983-4678-A6A5-E3830B130EBB}"/>
              </a:ext>
            </a:extLst>
          </p:cNvPr>
          <p:cNvGrpSpPr>
            <a:grpSpLocks/>
          </p:cNvGrpSpPr>
          <p:nvPr/>
        </p:nvGrpSpPr>
        <p:grpSpPr bwMode="auto">
          <a:xfrm>
            <a:off x="0" y="0"/>
            <a:ext cx="9144000" cy="6858000"/>
            <a:chOff x="0" y="0"/>
            <a:chExt cx="9144000" cy="6858001"/>
          </a:xfrm>
        </p:grpSpPr>
        <p:pic>
          <p:nvPicPr>
            <p:cNvPr id="5129" name="Picture 7" descr="SD-PanelContent-V.png">
              <a:extLst>
                <a:ext uri="{FF2B5EF4-FFF2-40B4-BE49-F238E27FC236}">
                  <a16:creationId xmlns:a16="http://schemas.microsoft.com/office/drawing/2014/main" id="{311BD501-F5B6-4F32-AEFF-913A913329E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7048B76F-AFAE-4332-A606-DAFC72660788}"/>
                </a:ext>
              </a:extLst>
            </p:cNvPr>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133" name="Picture 9" descr="HDRibbonContent-UniformTrim.png">
              <a:extLst>
                <a:ext uri="{FF2B5EF4-FFF2-40B4-BE49-F238E27FC236}">
                  <a16:creationId xmlns:a16="http://schemas.microsoft.com/office/drawing/2014/main" id="{FC04ACDF-8F3F-4E32-864E-9D40C9703C1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l="2" r="14240"/>
            <a:stretch>
              <a:fillRect/>
            </a:stretch>
          </p:blipFill>
          <p:spPr bwMode="auto">
            <a:xfrm rot="5400000">
              <a:off x="4221675" y="39689"/>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0" descr="HDRibbonContent-UniformTrim.png">
              <a:extLst>
                <a:ext uri="{FF2B5EF4-FFF2-40B4-BE49-F238E27FC236}">
                  <a16:creationId xmlns:a16="http://schemas.microsoft.com/office/drawing/2014/main" id="{D1330828-57AC-4919-9B02-3870056EA9C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l="2" r="14240"/>
            <a:stretch>
              <a:fillRect/>
            </a:stretch>
          </p:blipFill>
          <p:spPr bwMode="auto">
            <a:xfrm rot="5400000">
              <a:off x="4221675" y="6211888"/>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3" name="Title Placeholder 1">
            <a:extLst>
              <a:ext uri="{FF2B5EF4-FFF2-40B4-BE49-F238E27FC236}">
                <a16:creationId xmlns:a16="http://schemas.microsoft.com/office/drawing/2014/main" id="{AC8B82AE-D0E6-4C0B-9708-28DE399746D0}"/>
              </a:ext>
            </a:extLst>
          </p:cNvPr>
          <p:cNvSpPr>
            <a:spLocks noGrp="1" noChangeArrowheads="1"/>
          </p:cNvSpPr>
          <p:nvPr>
            <p:ph type="title"/>
          </p:nvPr>
        </p:nvSpPr>
        <p:spPr bwMode="auto">
          <a:xfrm>
            <a:off x="1176338" y="915988"/>
            <a:ext cx="6799262"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4" name="Text Placeholder 2">
            <a:extLst>
              <a:ext uri="{FF2B5EF4-FFF2-40B4-BE49-F238E27FC236}">
                <a16:creationId xmlns:a16="http://schemas.microsoft.com/office/drawing/2014/main" id="{879734EF-C66D-4AD2-96E4-AAE83DDFDE33}"/>
              </a:ext>
            </a:extLst>
          </p:cNvPr>
          <p:cNvSpPr>
            <a:spLocks noGrp="1" noChangeArrowheads="1"/>
          </p:cNvSpPr>
          <p:nvPr>
            <p:ph type="body" idx="1"/>
          </p:nvPr>
        </p:nvSpPr>
        <p:spPr bwMode="auto">
          <a:xfrm>
            <a:off x="1176338" y="2490788"/>
            <a:ext cx="6799262"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B6B4185-373C-4420-AA5F-94A3EF2A18AE}"/>
              </a:ext>
            </a:extLst>
          </p:cNvPr>
          <p:cNvSpPr>
            <a:spLocks noGrp="1"/>
          </p:cNvSpPr>
          <p:nvPr>
            <p:ph type="dt" sz="half" idx="2"/>
          </p:nvPr>
        </p:nvSpPr>
        <p:spPr>
          <a:xfrm>
            <a:off x="6356350" y="5961063"/>
            <a:ext cx="114935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FBC51176-CD4A-4651-B22B-0F799729ADB6}" type="datetimeFigureOut">
              <a:rPr lang="en-US"/>
              <a:pPr>
                <a:defRPr/>
              </a:pPr>
              <a:t>2/15/2023</a:t>
            </a:fld>
            <a:endParaRPr lang="en-US"/>
          </a:p>
        </p:txBody>
      </p:sp>
      <p:sp>
        <p:nvSpPr>
          <p:cNvPr id="5" name="Footer Placeholder 4">
            <a:extLst>
              <a:ext uri="{FF2B5EF4-FFF2-40B4-BE49-F238E27FC236}">
                <a16:creationId xmlns:a16="http://schemas.microsoft.com/office/drawing/2014/main" id="{CCC8CBD7-DC87-4799-B496-2FF107D1DFDA}"/>
              </a:ext>
            </a:extLst>
          </p:cNvPr>
          <p:cNvSpPr>
            <a:spLocks noGrp="1"/>
          </p:cNvSpPr>
          <p:nvPr>
            <p:ph type="ftr" sz="quarter" idx="3"/>
          </p:nvPr>
        </p:nvSpPr>
        <p:spPr>
          <a:xfrm>
            <a:off x="1176338" y="5961063"/>
            <a:ext cx="51054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p>
        </p:txBody>
      </p:sp>
      <p:sp>
        <p:nvSpPr>
          <p:cNvPr id="6" name="Slide Number Placeholder 5">
            <a:extLst>
              <a:ext uri="{FF2B5EF4-FFF2-40B4-BE49-F238E27FC236}">
                <a16:creationId xmlns:a16="http://schemas.microsoft.com/office/drawing/2014/main" id="{50BBE008-EFCD-40AA-AACA-490713C67A40}"/>
              </a:ext>
            </a:extLst>
          </p:cNvPr>
          <p:cNvSpPr>
            <a:spLocks noGrp="1"/>
          </p:cNvSpPr>
          <p:nvPr>
            <p:ph type="sldNum" sz="quarter" idx="4"/>
          </p:nvPr>
        </p:nvSpPr>
        <p:spPr>
          <a:xfrm>
            <a:off x="7580313" y="5961063"/>
            <a:ext cx="39528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118B9F59-BBD3-4D06-A8CA-63D771D4E766}" type="slidenum">
              <a:rPr lang="en-US"/>
              <a:pPr>
                <a:defRPr/>
              </a:pPr>
              <a:t>‹#›</a:t>
            </a:fld>
            <a:endParaRPr lang="en-US"/>
          </a:p>
        </p:txBody>
      </p:sp>
      <p:pic>
        <p:nvPicPr>
          <p:cNvPr id="5128" name="Picture 7" descr="secondary copy">
            <a:extLst>
              <a:ext uri="{FF2B5EF4-FFF2-40B4-BE49-F238E27FC236}">
                <a16:creationId xmlns:a16="http://schemas.microsoft.com/office/drawing/2014/main" id="{3208003A-9FC0-412D-9BCD-5262CEAF1D98}"/>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07" r:id="rId1"/>
    <p:sldLayoutId id="2147487708" r:id="rId2"/>
    <p:sldLayoutId id="2147487709" r:id="rId3"/>
    <p:sldLayoutId id="2147487710" r:id="rId4"/>
    <p:sldLayoutId id="2147487711" r:id="rId5"/>
    <p:sldLayoutId id="2147487712" r:id="rId6"/>
    <p:sldLayoutId id="2147487675" r:id="rId7"/>
    <p:sldLayoutId id="2147487713" r:id="rId8"/>
    <p:sldLayoutId id="2147487676" r:id="rId9"/>
    <p:sldLayoutId id="2147487677" r:id="rId10"/>
    <p:sldLayoutId id="2147487714" r:id="rId11"/>
    <p:sldLayoutId id="2147487715" r:id="rId12"/>
    <p:sldLayoutId id="2147487678" r:id="rId13"/>
    <p:sldLayoutId id="2147487716" r:id="rId14"/>
    <p:sldLayoutId id="2147487717" r:id="rId15"/>
    <p:sldLayoutId id="2147487718" r:id="rId16"/>
    <p:sldLayoutId id="2147487719" r:id="rId17"/>
  </p:sldLayoutIdLst>
  <p:txStyles>
    <p:titleStyle>
      <a:lvl1pPr algn="ctr" defTabSz="457200" rtl="0" eaLnBrk="0" fontAlgn="base" hangingPunct="0">
        <a:spcBef>
          <a:spcPct val="0"/>
        </a:spcBef>
        <a:spcAft>
          <a:spcPct val="0"/>
        </a:spcAft>
        <a:defRPr sz="40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000">
          <a:solidFill>
            <a:srgbClr val="262626"/>
          </a:solidFill>
          <a:latin typeface="Garamond" panose="02020404030301010803" pitchFamily="18" charset="0"/>
        </a:defRPr>
      </a:lvl2pPr>
      <a:lvl3pPr algn="ctr" defTabSz="457200" rtl="0" eaLnBrk="0" fontAlgn="base" hangingPunct="0">
        <a:spcBef>
          <a:spcPct val="0"/>
        </a:spcBef>
        <a:spcAft>
          <a:spcPct val="0"/>
        </a:spcAft>
        <a:defRPr sz="4000">
          <a:solidFill>
            <a:srgbClr val="262626"/>
          </a:solidFill>
          <a:latin typeface="Garamond" panose="02020404030301010803" pitchFamily="18" charset="0"/>
        </a:defRPr>
      </a:lvl3pPr>
      <a:lvl4pPr algn="ctr" defTabSz="457200" rtl="0" eaLnBrk="0" fontAlgn="base" hangingPunct="0">
        <a:spcBef>
          <a:spcPct val="0"/>
        </a:spcBef>
        <a:spcAft>
          <a:spcPct val="0"/>
        </a:spcAft>
        <a:defRPr sz="4000">
          <a:solidFill>
            <a:srgbClr val="262626"/>
          </a:solidFill>
          <a:latin typeface="Garamond" panose="02020404030301010803" pitchFamily="18" charset="0"/>
        </a:defRPr>
      </a:lvl4pPr>
      <a:lvl5pPr algn="ctr" defTabSz="457200" rtl="0" eaLnBrk="0" fontAlgn="base" hangingPunct="0">
        <a:spcBef>
          <a:spcPct val="0"/>
        </a:spcBef>
        <a:spcAft>
          <a:spcPct val="0"/>
        </a:spcAft>
        <a:defRPr sz="40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AFD5DE">
            <a:alpha val="0"/>
          </a:srgbClr>
        </a:solidFill>
        <a:effectLst/>
      </p:bgPr>
    </p:bg>
    <p:spTree>
      <p:nvGrpSpPr>
        <p:cNvPr id="1" name=""/>
        <p:cNvGrpSpPr/>
        <p:nvPr/>
      </p:nvGrpSpPr>
      <p:grpSpPr>
        <a:xfrm>
          <a:off x="0" y="0"/>
          <a:ext cx="0" cy="0"/>
          <a:chOff x="0" y="0"/>
          <a:chExt cx="0" cy="0"/>
        </a:xfrm>
      </p:grpSpPr>
      <p:pic>
        <p:nvPicPr>
          <p:cNvPr id="6146" name="Picture 7" descr="secondary no tag copy">
            <a:extLst>
              <a:ext uri="{FF2B5EF4-FFF2-40B4-BE49-F238E27FC236}">
                <a16:creationId xmlns:a16="http://schemas.microsoft.com/office/drawing/2014/main" id="{56520DA1-3D0A-4F2B-98C8-62DD360445D5}"/>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a:extLst>
              <a:ext uri="{FF2B5EF4-FFF2-40B4-BE49-F238E27FC236}">
                <a16:creationId xmlns:a16="http://schemas.microsoft.com/office/drawing/2014/main" id="{B046B821-D054-4D3F-B355-21543286885E}"/>
              </a:ext>
            </a:extLst>
          </p:cNvPr>
          <p:cNvSpPr>
            <a:spLocks noGrp="1" noChangeArrowheads="1"/>
          </p:cNvSpPr>
          <p:nvPr>
            <p:ph type="title"/>
          </p:nvPr>
        </p:nvSpPr>
        <p:spPr bwMode="auto">
          <a:xfrm>
            <a:off x="457200" y="74613"/>
            <a:ext cx="8475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8" name="Rectangle 4">
            <a:extLst>
              <a:ext uri="{FF2B5EF4-FFF2-40B4-BE49-F238E27FC236}">
                <a16:creationId xmlns:a16="http://schemas.microsoft.com/office/drawing/2014/main" id="{9D526DC0-FBCE-48CD-B05D-3543AE849765}"/>
              </a:ext>
            </a:extLst>
          </p:cNvPr>
          <p:cNvSpPr>
            <a:spLocks noGrp="1" noChangeArrowheads="1"/>
          </p:cNvSpPr>
          <p:nvPr>
            <p:ph type="body" idx="1"/>
          </p:nvPr>
        </p:nvSpPr>
        <p:spPr bwMode="auto">
          <a:xfrm>
            <a:off x="214313" y="1600200"/>
            <a:ext cx="8686800"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085" name="Rectangle 5">
            <a:extLst>
              <a:ext uri="{FF2B5EF4-FFF2-40B4-BE49-F238E27FC236}">
                <a16:creationId xmlns:a16="http://schemas.microsoft.com/office/drawing/2014/main" id="{1B1F8315-280D-4B6F-9DF1-AB6EB315750C}"/>
              </a:ext>
            </a:extLst>
          </p:cNvPr>
          <p:cNvSpPr>
            <a:spLocks noGrp="1" noChangeArrowheads="1"/>
          </p:cNvSpPr>
          <p:nvPr>
            <p:ph type="sldNum" sz="quarter" idx="4"/>
          </p:nvPr>
        </p:nvSpPr>
        <p:spPr bwMode="auto">
          <a:xfrm>
            <a:off x="8839200" y="6672263"/>
            <a:ext cx="347663" cy="128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solidFill>
                  <a:srgbClr val="5F5F5F"/>
                </a:solidFill>
                <a:ea typeface="ＭＳ Ｐゴシック" panose="020B0600070205080204" pitchFamily="34" charset="-128"/>
              </a:defRPr>
            </a:lvl1pPr>
          </a:lstStyle>
          <a:p>
            <a:pPr>
              <a:defRPr/>
            </a:pPr>
            <a:fld id="{D001DE5E-F067-48E8-8FB2-429267E0700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679" r:id="rId1"/>
    <p:sldLayoutId id="2147487680" r:id="rId2"/>
    <p:sldLayoutId id="2147487681" r:id="rId3"/>
    <p:sldLayoutId id="2147487682" r:id="rId4"/>
    <p:sldLayoutId id="2147487683" r:id="rId5"/>
    <p:sldLayoutId id="2147487684" r:id="rId6"/>
    <p:sldLayoutId id="2147487685" r:id="rId7"/>
    <p:sldLayoutId id="2147487686" r:id="rId8"/>
    <p:sldLayoutId id="2147487687" r:id="rId9"/>
    <p:sldLayoutId id="2147487688" r:id="rId10"/>
    <p:sldLayoutId id="2147487689" r:id="rId11"/>
    <p:sldLayoutId id="2147487690" r:id="rId12"/>
  </p:sldLayoutIdLst>
  <p:hf hdr="0" ftr="0" dt="0"/>
  <p:txStyles>
    <p:titleStyle>
      <a:lvl1pPr algn="r" rtl="0" eaLnBrk="0" fontAlgn="base" hangingPunct="0">
        <a:spcBef>
          <a:spcPct val="0"/>
        </a:spcBef>
        <a:spcAft>
          <a:spcPct val="0"/>
        </a:spcAft>
        <a:defRPr sz="2800" b="1">
          <a:solidFill>
            <a:srgbClr val="333333"/>
          </a:solidFill>
          <a:latin typeface="+mj-lt"/>
          <a:ea typeface="+mj-ea"/>
          <a:cs typeface="+mj-cs"/>
        </a:defRPr>
      </a:lvl1pPr>
      <a:lvl2pPr algn="r" rtl="0" eaLnBrk="0" fontAlgn="base" hangingPunct="0">
        <a:spcBef>
          <a:spcPct val="0"/>
        </a:spcBef>
        <a:spcAft>
          <a:spcPct val="0"/>
        </a:spcAft>
        <a:defRPr sz="2800" b="1">
          <a:solidFill>
            <a:srgbClr val="333333"/>
          </a:solidFill>
          <a:latin typeface="Franklin Gothic Medium Cond" pitchFamily="34" charset="0"/>
        </a:defRPr>
      </a:lvl2pPr>
      <a:lvl3pPr algn="r" rtl="0" eaLnBrk="0" fontAlgn="base" hangingPunct="0">
        <a:spcBef>
          <a:spcPct val="0"/>
        </a:spcBef>
        <a:spcAft>
          <a:spcPct val="0"/>
        </a:spcAft>
        <a:defRPr sz="2800" b="1">
          <a:solidFill>
            <a:srgbClr val="333333"/>
          </a:solidFill>
          <a:latin typeface="Franklin Gothic Medium Cond" pitchFamily="34" charset="0"/>
        </a:defRPr>
      </a:lvl3pPr>
      <a:lvl4pPr algn="r" rtl="0" eaLnBrk="0" fontAlgn="base" hangingPunct="0">
        <a:spcBef>
          <a:spcPct val="0"/>
        </a:spcBef>
        <a:spcAft>
          <a:spcPct val="0"/>
        </a:spcAft>
        <a:defRPr sz="2800" b="1">
          <a:solidFill>
            <a:srgbClr val="333333"/>
          </a:solidFill>
          <a:latin typeface="Franklin Gothic Medium Cond" pitchFamily="34" charset="0"/>
        </a:defRPr>
      </a:lvl4pPr>
      <a:lvl5pPr algn="r" rtl="0" eaLnBrk="0" fontAlgn="base" hangingPunct="0">
        <a:spcBef>
          <a:spcPct val="0"/>
        </a:spcBef>
        <a:spcAft>
          <a:spcPct val="0"/>
        </a:spcAft>
        <a:defRPr sz="2800" b="1">
          <a:solidFill>
            <a:srgbClr val="333333"/>
          </a:solidFill>
          <a:latin typeface="Franklin Gothic Medium Cond" pitchFamily="34" charset="0"/>
        </a:defRPr>
      </a:lvl5pPr>
      <a:lvl6pPr marL="457200" algn="r" rtl="0" fontAlgn="base">
        <a:spcBef>
          <a:spcPct val="0"/>
        </a:spcBef>
        <a:spcAft>
          <a:spcPct val="0"/>
        </a:spcAft>
        <a:defRPr sz="2800" b="1">
          <a:solidFill>
            <a:srgbClr val="333333"/>
          </a:solidFill>
          <a:latin typeface="Franklin Gothic Medium Cond" pitchFamily="34" charset="0"/>
        </a:defRPr>
      </a:lvl6pPr>
      <a:lvl7pPr marL="914400" algn="r" rtl="0" fontAlgn="base">
        <a:spcBef>
          <a:spcPct val="0"/>
        </a:spcBef>
        <a:spcAft>
          <a:spcPct val="0"/>
        </a:spcAft>
        <a:defRPr sz="2800" b="1">
          <a:solidFill>
            <a:srgbClr val="333333"/>
          </a:solidFill>
          <a:latin typeface="Franklin Gothic Medium Cond" pitchFamily="34" charset="0"/>
        </a:defRPr>
      </a:lvl7pPr>
      <a:lvl8pPr marL="1371600" algn="r" rtl="0" fontAlgn="base">
        <a:spcBef>
          <a:spcPct val="0"/>
        </a:spcBef>
        <a:spcAft>
          <a:spcPct val="0"/>
        </a:spcAft>
        <a:defRPr sz="2800" b="1">
          <a:solidFill>
            <a:srgbClr val="333333"/>
          </a:solidFill>
          <a:latin typeface="Franklin Gothic Medium Cond" pitchFamily="34" charset="0"/>
        </a:defRPr>
      </a:lvl8pPr>
      <a:lvl9pPr marL="1828800" algn="r" rtl="0" fontAlgn="base">
        <a:spcBef>
          <a:spcPct val="0"/>
        </a:spcBef>
        <a:spcAft>
          <a:spcPct val="0"/>
        </a:spcAft>
        <a:defRPr sz="2800" b="1">
          <a:solidFill>
            <a:srgbClr val="333333"/>
          </a:solidFill>
          <a:latin typeface="Franklin Gothic Medium Cond" pitchFamily="34" charset="0"/>
        </a:defRPr>
      </a:lvl9pPr>
    </p:titleStyle>
    <p:bodyStyle>
      <a:lvl1pPr marL="342900" indent="-342900" algn="l" rtl="0" eaLnBrk="0" fontAlgn="base" hangingPunct="0">
        <a:spcBef>
          <a:spcPct val="20000"/>
        </a:spcBef>
        <a:spcAft>
          <a:spcPct val="0"/>
        </a:spcAft>
        <a:buChar char="•"/>
        <a:defRPr sz="3200">
          <a:solidFill>
            <a:srgbClr val="333333"/>
          </a:solidFill>
          <a:latin typeface="+mn-lt"/>
          <a:ea typeface="+mn-ea"/>
          <a:cs typeface="+mn-cs"/>
        </a:defRPr>
      </a:lvl1pPr>
      <a:lvl2pPr marL="574675" indent="-342900" algn="l" rtl="0" eaLnBrk="0" fontAlgn="base" hangingPunct="0">
        <a:spcBef>
          <a:spcPct val="20000"/>
        </a:spcBef>
        <a:spcAft>
          <a:spcPct val="0"/>
        </a:spcAft>
        <a:buChar char="•"/>
        <a:defRPr sz="2800">
          <a:solidFill>
            <a:srgbClr val="333333"/>
          </a:solidFill>
          <a:latin typeface="+mn-lt"/>
        </a:defRPr>
      </a:lvl2pPr>
      <a:lvl3pPr marL="1025525" indent="-342900" algn="l" rtl="0" eaLnBrk="0" fontAlgn="base" hangingPunct="0">
        <a:spcBef>
          <a:spcPct val="20000"/>
        </a:spcBef>
        <a:spcAft>
          <a:spcPct val="0"/>
        </a:spcAft>
        <a:buChar char="•"/>
        <a:defRPr sz="2400">
          <a:solidFill>
            <a:srgbClr val="333333"/>
          </a:solidFill>
          <a:latin typeface="+mn-lt"/>
        </a:defRPr>
      </a:lvl3pPr>
      <a:lvl4pPr marL="1489075" indent="-342900" algn="l" rtl="0" eaLnBrk="0" fontAlgn="base" hangingPunct="0">
        <a:spcBef>
          <a:spcPct val="20000"/>
        </a:spcBef>
        <a:spcAft>
          <a:spcPct val="0"/>
        </a:spcAft>
        <a:buChar char="•"/>
        <a:defRPr sz="2000">
          <a:solidFill>
            <a:srgbClr val="333333"/>
          </a:solidFill>
          <a:latin typeface="+mn-lt"/>
        </a:defRPr>
      </a:lvl4pPr>
      <a:lvl5pPr marL="1939925" indent="-342900" algn="l" rtl="0" eaLnBrk="0" fontAlgn="base" hangingPunct="0">
        <a:spcBef>
          <a:spcPct val="20000"/>
        </a:spcBef>
        <a:spcAft>
          <a:spcPct val="0"/>
        </a:spcAft>
        <a:buChar char="•"/>
        <a:defRPr sz="2000">
          <a:solidFill>
            <a:srgbClr val="333333"/>
          </a:solidFill>
          <a:latin typeface="+mn-lt"/>
        </a:defRPr>
      </a:lvl5pPr>
      <a:lvl6pPr marL="2397125" indent="-342900" algn="l" rtl="0" fontAlgn="base">
        <a:spcBef>
          <a:spcPct val="20000"/>
        </a:spcBef>
        <a:spcAft>
          <a:spcPct val="0"/>
        </a:spcAft>
        <a:buChar char="•"/>
        <a:defRPr>
          <a:solidFill>
            <a:srgbClr val="333333"/>
          </a:solidFill>
          <a:latin typeface="+mn-lt"/>
        </a:defRPr>
      </a:lvl6pPr>
      <a:lvl7pPr marL="2854325" indent="-342900" algn="l" rtl="0" fontAlgn="base">
        <a:spcBef>
          <a:spcPct val="20000"/>
        </a:spcBef>
        <a:spcAft>
          <a:spcPct val="0"/>
        </a:spcAft>
        <a:buChar char="•"/>
        <a:defRPr>
          <a:solidFill>
            <a:srgbClr val="333333"/>
          </a:solidFill>
          <a:latin typeface="+mn-lt"/>
        </a:defRPr>
      </a:lvl7pPr>
      <a:lvl8pPr marL="3311525" indent="-342900" algn="l" rtl="0" fontAlgn="base">
        <a:spcBef>
          <a:spcPct val="20000"/>
        </a:spcBef>
        <a:spcAft>
          <a:spcPct val="0"/>
        </a:spcAft>
        <a:buChar char="•"/>
        <a:defRPr>
          <a:solidFill>
            <a:srgbClr val="333333"/>
          </a:solidFill>
          <a:latin typeface="+mn-lt"/>
        </a:defRPr>
      </a:lvl8pPr>
      <a:lvl9pPr marL="3768725" indent="-342900" algn="l" rtl="0" fontAlgn="base">
        <a:spcBef>
          <a:spcPct val="20000"/>
        </a:spcBef>
        <a:spcAft>
          <a:spcPct val="0"/>
        </a:spcAft>
        <a:buChar char="•"/>
        <a:defRPr>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1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1.bin"/><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BCE720-332A-4E42-B8FC-7D467AC7A12D}"/>
              </a:ext>
            </a:extLst>
          </p:cNvPr>
          <p:cNvSpPr/>
          <p:nvPr/>
        </p:nvSpPr>
        <p:spPr>
          <a:xfrm>
            <a:off x="73479" y="80282"/>
            <a:ext cx="9001124" cy="1142999"/>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55329D4-F992-4E72-81E2-041842CCF0BA}"/>
              </a:ext>
            </a:extLst>
          </p:cNvPr>
          <p:cNvSpPr/>
          <p:nvPr/>
        </p:nvSpPr>
        <p:spPr>
          <a:xfrm>
            <a:off x="107496" y="1318532"/>
            <a:ext cx="8967106" cy="5456463"/>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0" name="Rectangle 9">
            <a:extLst>
              <a:ext uri="{FF2B5EF4-FFF2-40B4-BE49-F238E27FC236}">
                <a16:creationId xmlns:a16="http://schemas.microsoft.com/office/drawing/2014/main" id="{C03717D4-856B-4FC4-9A62-CA77B70FD327}"/>
              </a:ext>
            </a:extLst>
          </p:cNvPr>
          <p:cNvSpPr>
            <a:spLocks noGrp="1" noChangeArrowheads="1"/>
          </p:cNvSpPr>
          <p:nvPr>
            <p:ph type="title"/>
          </p:nvPr>
        </p:nvSpPr>
        <p:spPr>
          <a:xfrm>
            <a:off x="801688" y="-17463"/>
            <a:ext cx="8008937" cy="1530351"/>
          </a:xfrm>
        </p:spPr>
        <p:txBody>
          <a:bodyPr/>
          <a:lstStyle/>
          <a:p>
            <a:pPr algn="r" eaLnBrk="1" hangingPunct="1"/>
            <a:r>
              <a:rPr lang="en-US" altLang="en-US" sz="1800">
                <a:ln>
                  <a:noFill/>
                </a:ln>
                <a:latin typeface="Times New Roman" panose="02020603050405020304" pitchFamily="18" charset="0"/>
                <a:cs typeface="Times New Roman" panose="02020603050405020304" pitchFamily="18" charset="0"/>
              </a:rPr>
              <a:t>RGP SAJ-86 &amp; Ecosystem Management Agreement </a:t>
            </a:r>
            <a:br>
              <a:rPr lang="en-US" altLang="en-US" sz="1800">
                <a:ln>
                  <a:noFill/>
                </a:ln>
                <a:latin typeface="Times New Roman" panose="02020603050405020304" pitchFamily="18" charset="0"/>
                <a:cs typeface="Times New Roman" panose="02020603050405020304" pitchFamily="18" charset="0"/>
              </a:rPr>
            </a:br>
            <a:r>
              <a:rPr lang="en-US" altLang="en-US" sz="1800">
                <a:ln>
                  <a:noFill/>
                </a:ln>
                <a:latin typeface="Times New Roman" panose="02020603050405020304" pitchFamily="18" charset="0"/>
                <a:cs typeface="Times New Roman" panose="02020603050405020304" pitchFamily="18" charset="0"/>
              </a:rPr>
              <a:t>                                                            2022 Annual Report</a:t>
            </a:r>
          </a:p>
        </p:txBody>
      </p:sp>
      <p:pic>
        <p:nvPicPr>
          <p:cNvPr id="37892" name="Picture 8" descr="StJoe RGB registered">
            <a:extLst>
              <a:ext uri="{FF2B5EF4-FFF2-40B4-BE49-F238E27FC236}">
                <a16:creationId xmlns:a16="http://schemas.microsoft.com/office/drawing/2014/main" id="{9703A7DC-3BB6-4C28-8F17-B4A3152A8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496888"/>
            <a:ext cx="152082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tree, outdoor, forest, plant&#10;&#10;Description automatically generated">
            <a:extLst>
              <a:ext uri="{FF2B5EF4-FFF2-40B4-BE49-F238E27FC236}">
                <a16:creationId xmlns:a16="http://schemas.microsoft.com/office/drawing/2014/main" id="{F1BAB1D9-550D-2738-FAEB-A0C7A1211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688" y="1639887"/>
            <a:ext cx="7806211" cy="43948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C1C65A-870D-4094-A98E-F5095D28F06C}"/>
              </a:ext>
            </a:extLst>
          </p:cNvPr>
          <p:cNvSpPr/>
          <p:nvPr/>
        </p:nvSpPr>
        <p:spPr>
          <a:xfrm>
            <a:off x="80283" y="1340531"/>
            <a:ext cx="8943748" cy="5442856"/>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50FADFB-7765-432C-8475-4BCA172CC78D}"/>
              </a:ext>
            </a:extLst>
          </p:cNvPr>
          <p:cNvSpPr/>
          <p:nvPr/>
        </p:nvSpPr>
        <p:spPr>
          <a:xfrm>
            <a:off x="87465" y="110219"/>
            <a:ext cx="8936566" cy="1160257"/>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79" name="Rectangle 4384">
            <a:extLst>
              <a:ext uri="{FF2B5EF4-FFF2-40B4-BE49-F238E27FC236}">
                <a16:creationId xmlns:a16="http://schemas.microsoft.com/office/drawing/2014/main" id="{904776DD-AFBE-42CF-A3EF-11D926354203}"/>
              </a:ext>
            </a:extLst>
          </p:cNvPr>
          <p:cNvSpPr>
            <a:spLocks noGrp="1" noChangeArrowheads="1"/>
          </p:cNvSpPr>
          <p:nvPr>
            <p:ph type="title"/>
          </p:nvPr>
        </p:nvSpPr>
        <p:spPr/>
        <p:txBody>
          <a:bodyPr/>
          <a:lstStyle/>
          <a:p>
            <a:pPr algn="r" eaLnBrk="1" hangingPunct="1"/>
            <a:r>
              <a:rPr lang="en-US" altLang="en-US" sz="2800" dirty="0">
                <a:ln>
                  <a:noFill/>
                </a:ln>
                <a:latin typeface="Times New Roman" panose="02020603050405020304" pitchFamily="18" charset="0"/>
                <a:cs typeface="Times New Roman" panose="02020603050405020304" pitchFamily="18" charset="0"/>
              </a:rPr>
              <a:t>Sub Basin Ledger</a:t>
            </a:r>
          </a:p>
        </p:txBody>
      </p:sp>
      <p:graphicFrame>
        <p:nvGraphicFramePr>
          <p:cNvPr id="8" name="Table 11">
            <a:extLst>
              <a:ext uri="{FF2B5EF4-FFF2-40B4-BE49-F238E27FC236}">
                <a16:creationId xmlns:a16="http://schemas.microsoft.com/office/drawing/2014/main" id="{18E7423B-E012-7287-776C-DD22F4CDB91D}"/>
              </a:ext>
            </a:extLst>
          </p:cNvPr>
          <p:cNvGraphicFramePr>
            <a:graphicFrameLocks noGrp="1"/>
          </p:cNvGraphicFramePr>
          <p:nvPr>
            <p:ph type="tbl" idx="1"/>
            <p:extLst>
              <p:ext uri="{D42A27DB-BD31-4B8C-83A1-F6EECF244321}">
                <p14:modId xmlns:p14="http://schemas.microsoft.com/office/powerpoint/2010/main" val="2716908126"/>
              </p:ext>
            </p:extLst>
          </p:nvPr>
        </p:nvGraphicFramePr>
        <p:xfrm>
          <a:off x="286247" y="1836750"/>
          <a:ext cx="8552953" cy="2363934"/>
        </p:xfrm>
        <a:graphic>
          <a:graphicData uri="http://schemas.openxmlformats.org/drawingml/2006/table">
            <a:tbl>
              <a:tblPr firstRow="1" bandRow="1">
                <a:tableStyleId>{5C22544A-7EE6-4342-B048-85BDC9FD1C3A}</a:tableStyleId>
              </a:tblPr>
              <a:tblGrid>
                <a:gridCol w="1905366">
                  <a:extLst>
                    <a:ext uri="{9D8B030D-6E8A-4147-A177-3AD203B41FA5}">
                      <a16:colId xmlns:a16="http://schemas.microsoft.com/office/drawing/2014/main" val="1985811841"/>
                    </a:ext>
                  </a:extLst>
                </a:gridCol>
                <a:gridCol w="594191">
                  <a:extLst>
                    <a:ext uri="{9D8B030D-6E8A-4147-A177-3AD203B41FA5}">
                      <a16:colId xmlns:a16="http://schemas.microsoft.com/office/drawing/2014/main" val="3450548375"/>
                    </a:ext>
                  </a:extLst>
                </a:gridCol>
                <a:gridCol w="617343">
                  <a:extLst>
                    <a:ext uri="{9D8B030D-6E8A-4147-A177-3AD203B41FA5}">
                      <a16:colId xmlns:a16="http://schemas.microsoft.com/office/drawing/2014/main" val="3901404979"/>
                    </a:ext>
                  </a:extLst>
                </a:gridCol>
                <a:gridCol w="555607">
                  <a:extLst>
                    <a:ext uri="{9D8B030D-6E8A-4147-A177-3AD203B41FA5}">
                      <a16:colId xmlns:a16="http://schemas.microsoft.com/office/drawing/2014/main" val="2691288681"/>
                    </a:ext>
                  </a:extLst>
                </a:gridCol>
                <a:gridCol w="686794">
                  <a:extLst>
                    <a:ext uri="{9D8B030D-6E8A-4147-A177-3AD203B41FA5}">
                      <a16:colId xmlns:a16="http://schemas.microsoft.com/office/drawing/2014/main" val="3610789336"/>
                    </a:ext>
                  </a:extLst>
                </a:gridCol>
                <a:gridCol w="578757">
                  <a:extLst>
                    <a:ext uri="{9D8B030D-6E8A-4147-A177-3AD203B41FA5}">
                      <a16:colId xmlns:a16="http://schemas.microsoft.com/office/drawing/2014/main" val="2027664747"/>
                    </a:ext>
                  </a:extLst>
                </a:gridCol>
                <a:gridCol w="580147">
                  <a:extLst>
                    <a:ext uri="{9D8B030D-6E8A-4147-A177-3AD203B41FA5}">
                      <a16:colId xmlns:a16="http://schemas.microsoft.com/office/drawing/2014/main" val="4019395339"/>
                    </a:ext>
                  </a:extLst>
                </a:gridCol>
                <a:gridCol w="523353">
                  <a:extLst>
                    <a:ext uri="{9D8B030D-6E8A-4147-A177-3AD203B41FA5}">
                      <a16:colId xmlns:a16="http://schemas.microsoft.com/office/drawing/2014/main" val="1514078070"/>
                    </a:ext>
                  </a:extLst>
                </a:gridCol>
                <a:gridCol w="439856">
                  <a:extLst>
                    <a:ext uri="{9D8B030D-6E8A-4147-A177-3AD203B41FA5}">
                      <a16:colId xmlns:a16="http://schemas.microsoft.com/office/drawing/2014/main" val="1519437560"/>
                    </a:ext>
                  </a:extLst>
                </a:gridCol>
                <a:gridCol w="1049483">
                  <a:extLst>
                    <a:ext uri="{9D8B030D-6E8A-4147-A177-3AD203B41FA5}">
                      <a16:colId xmlns:a16="http://schemas.microsoft.com/office/drawing/2014/main" val="131480289"/>
                    </a:ext>
                  </a:extLst>
                </a:gridCol>
                <a:gridCol w="1022056">
                  <a:extLst>
                    <a:ext uri="{9D8B030D-6E8A-4147-A177-3AD203B41FA5}">
                      <a16:colId xmlns:a16="http://schemas.microsoft.com/office/drawing/2014/main" val="1115116940"/>
                    </a:ext>
                  </a:extLst>
                </a:gridCol>
              </a:tblGrid>
              <a:tr h="358510">
                <a:tc gridSpan="11">
                  <a:txBody>
                    <a:bodyPr/>
                    <a:lstStyle/>
                    <a:p>
                      <a:pPr algn="l"/>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2022 Sub Basin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p>
                  </a:txBody>
                  <a:tcPr>
                    <a:solidFill>
                      <a:schemeClr val="bg2"/>
                    </a:solidFill>
                  </a:tcPr>
                </a:tc>
                <a:tc hMerge="1">
                  <a:txBody>
                    <a:bodyPr/>
                    <a:lstStyle/>
                    <a:p>
                      <a:endParaRPr lang="en-US" dirty="0"/>
                    </a:p>
                  </a:txBody>
                  <a:tcPr>
                    <a:solidFill>
                      <a:schemeClr val="bg2"/>
                    </a:solidFill>
                  </a:tcPr>
                </a:tc>
                <a:tc hMerge="1">
                  <a:txBody>
                    <a:bodyPr/>
                    <a:lstStyle/>
                    <a:p>
                      <a:r>
                        <a:rPr lang="en-US" dirty="0">
                          <a:solidFill>
                            <a:schemeClr val="tx1"/>
                          </a:solidFill>
                        </a:rPr>
                        <a:t>Sub Basin Ledger</a:t>
                      </a:r>
                    </a:p>
                  </a:txBody>
                  <a:tcPr>
                    <a:solidFill>
                      <a:schemeClr val="bg2"/>
                    </a:solidFill>
                  </a:tcPr>
                </a:tc>
                <a:tc hMerge="1">
                  <a:txBody>
                    <a:bodyPr/>
                    <a:lstStyle/>
                    <a:p>
                      <a:endParaRPr lang="en-US" dirty="0"/>
                    </a:p>
                  </a:txBody>
                  <a:tcPr>
                    <a:solidFill>
                      <a:schemeClr val="bg2"/>
                    </a:solidFill>
                  </a:tcPr>
                </a:tc>
                <a:tc hMerge="1">
                  <a:txBody>
                    <a:bodyPr/>
                    <a:lstStyle/>
                    <a:p>
                      <a:endParaRPr lang="en-US" dirty="0"/>
                    </a:p>
                  </a:txBody>
                  <a:tcPr>
                    <a:solidFill>
                      <a:schemeClr val="bg2"/>
                    </a:solidFill>
                  </a:tcPr>
                </a:tc>
                <a:tc hMerge="1">
                  <a:txBody>
                    <a:bodyPr/>
                    <a:lstStyle/>
                    <a:p>
                      <a:endParaRPr lang="en-US" dirty="0"/>
                    </a:p>
                  </a:txBody>
                  <a:tcPr>
                    <a:solidFill>
                      <a:schemeClr val="bg2"/>
                    </a:solidFill>
                  </a:tcPr>
                </a:tc>
                <a:tc hMerge="1">
                  <a:txBody>
                    <a:bodyPr/>
                    <a:lstStyle/>
                    <a:p>
                      <a:endParaRPr lang="en-US" dirty="0"/>
                    </a:p>
                  </a:txBody>
                  <a:tcPr>
                    <a:solidFill>
                      <a:schemeClr val="bg2"/>
                    </a:solidFill>
                  </a:tcPr>
                </a:tc>
                <a:tc hMerge="1">
                  <a:txBody>
                    <a:bodyPr/>
                    <a:lstStyle/>
                    <a:p>
                      <a:endParaRPr lang="en-US" dirty="0"/>
                    </a:p>
                  </a:txBody>
                  <a:tcPr>
                    <a:solidFill>
                      <a:schemeClr val="bg2"/>
                    </a:solidFill>
                  </a:tcPr>
                </a:tc>
                <a:tc hMerge="1">
                  <a:txBody>
                    <a:bodyPr/>
                    <a:lstStyle/>
                    <a:p>
                      <a:endParaRPr lang="en-US" dirty="0"/>
                    </a:p>
                  </a:txBody>
                  <a:tcPr>
                    <a:solidFill>
                      <a:schemeClr val="bg2"/>
                    </a:solidFill>
                  </a:tcPr>
                </a:tc>
                <a:tc hMerge="1">
                  <a:txBody>
                    <a:bodyPr/>
                    <a:lstStyle/>
                    <a:p>
                      <a:endParaRPr lang="en-US" dirty="0"/>
                    </a:p>
                  </a:txBody>
                  <a:tcPr>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196620456"/>
                  </a:ext>
                </a:extLst>
              </a:tr>
              <a:tr h="328634">
                <a:tc>
                  <a:txBody>
                    <a:bodyPr/>
                    <a:lstStyle/>
                    <a:p>
                      <a:pPr algn="ctr"/>
                      <a:r>
                        <a:rPr lang="en-US" sz="800" b="1" dirty="0">
                          <a:latin typeface="Calibri" panose="020F0502020204030204" pitchFamily="34" charset="0"/>
                          <a:ea typeface="Calibri" panose="020F0502020204030204" pitchFamily="34" charset="0"/>
                          <a:cs typeface="Calibri" panose="020F0502020204030204" pitchFamily="34" charset="0"/>
                        </a:rPr>
                        <a:t>Subbasin</a:t>
                      </a:r>
                    </a:p>
                  </a:txBody>
                  <a:tcPr>
                    <a:solidFill>
                      <a:schemeClr val="accent3">
                        <a:lumMod val="85000"/>
                      </a:schemeClr>
                    </a:solidFill>
                  </a:tcPr>
                </a:tc>
                <a:tc>
                  <a:txBody>
                    <a:bodyPr/>
                    <a:lstStyle/>
                    <a:p>
                      <a:pPr algn="ctr"/>
                      <a:r>
                        <a:rPr lang="en-US" sz="800" b="1" dirty="0">
                          <a:latin typeface="Calibri" panose="020F0502020204030204" pitchFamily="34" charset="0"/>
                          <a:ea typeface="Calibri" panose="020F0502020204030204" pitchFamily="34" charset="0"/>
                          <a:cs typeface="Calibri" panose="020F0502020204030204" pitchFamily="34" charset="0"/>
                        </a:rPr>
                        <a:t>Change ?</a:t>
                      </a:r>
                    </a:p>
                  </a:txBody>
                  <a:tcPr>
                    <a:solidFill>
                      <a:schemeClr val="accent3">
                        <a:lumMod val="85000"/>
                      </a:schemeClr>
                    </a:solidFill>
                  </a:tcPr>
                </a:tc>
                <a:tc>
                  <a:txBody>
                    <a:bodyPr/>
                    <a:lstStyle/>
                    <a:p>
                      <a:r>
                        <a:rPr lang="en-US" sz="800" b="1" dirty="0">
                          <a:latin typeface="Calibri" panose="020F0502020204030204" pitchFamily="34" charset="0"/>
                          <a:ea typeface="Calibri" panose="020F0502020204030204" pitchFamily="34" charset="0"/>
                          <a:cs typeface="Calibri" panose="020F0502020204030204" pitchFamily="34" charset="0"/>
                        </a:rPr>
                        <a:t>Total Ac</a:t>
                      </a:r>
                    </a:p>
                  </a:txBody>
                  <a:tcPr>
                    <a:solidFill>
                      <a:schemeClr val="accent3">
                        <a:lumMod val="85000"/>
                      </a:schemeClr>
                    </a:solidFill>
                  </a:tcPr>
                </a:tc>
                <a:tc>
                  <a:txBody>
                    <a:bodyPr/>
                    <a:lstStyle/>
                    <a:p>
                      <a:pPr algn="ctr"/>
                      <a:r>
                        <a:rPr lang="en-US" sz="800" b="1" dirty="0">
                          <a:latin typeface="Calibri" panose="020F0502020204030204" pitchFamily="34" charset="0"/>
                          <a:ea typeface="Calibri" panose="020F0502020204030204" pitchFamily="34" charset="0"/>
                          <a:cs typeface="Calibri" panose="020F0502020204030204" pitchFamily="34" charset="0"/>
                        </a:rPr>
                        <a:t>Total Alt</a:t>
                      </a:r>
                    </a:p>
                  </a:txBody>
                  <a:tcPr>
                    <a:solidFill>
                      <a:schemeClr val="accent3">
                        <a:lumMod val="85000"/>
                      </a:schemeClr>
                    </a:solidFill>
                  </a:tcPr>
                </a:tc>
                <a:tc>
                  <a:txBody>
                    <a:bodyPr/>
                    <a:lstStyle/>
                    <a:p>
                      <a:pPr algn="ctr"/>
                      <a:r>
                        <a:rPr lang="en-US" sz="800" b="1" dirty="0">
                          <a:latin typeface="Calibri" panose="020F0502020204030204" pitchFamily="34" charset="0"/>
                          <a:ea typeface="Calibri" panose="020F0502020204030204" pitchFamily="34" charset="0"/>
                          <a:cs typeface="Calibri" panose="020F0502020204030204" pitchFamily="34" charset="0"/>
                        </a:rPr>
                        <a:t>Total HQ</a:t>
                      </a:r>
                    </a:p>
                  </a:txBody>
                  <a:tcPr>
                    <a:solidFill>
                      <a:schemeClr val="accent3">
                        <a:lumMod val="85000"/>
                      </a:schemeClr>
                    </a:solidFill>
                  </a:tcPr>
                </a:tc>
                <a:tc>
                  <a:txBody>
                    <a:bodyPr/>
                    <a:lstStyle/>
                    <a:p>
                      <a:pPr algn="ctr"/>
                      <a:r>
                        <a:rPr lang="en-US" sz="800" b="1" dirty="0">
                          <a:latin typeface="Calibri" panose="020F0502020204030204" pitchFamily="34" charset="0"/>
                          <a:ea typeface="Calibri" panose="020F0502020204030204" pitchFamily="34" charset="0"/>
                          <a:cs typeface="Calibri" panose="020F0502020204030204" pitchFamily="34" charset="0"/>
                        </a:rPr>
                        <a:t>Total Alt IMP</a:t>
                      </a:r>
                    </a:p>
                  </a:txBody>
                  <a:tcPr>
                    <a:solidFill>
                      <a:schemeClr val="accent3">
                        <a:lumMod val="85000"/>
                      </a:schemeClr>
                    </a:solidFill>
                  </a:tcPr>
                </a:tc>
                <a:tc>
                  <a:txBody>
                    <a:bodyPr/>
                    <a:lstStyle/>
                    <a:p>
                      <a:pPr algn="ctr"/>
                      <a:r>
                        <a:rPr lang="en-US" sz="800" b="1" dirty="0">
                          <a:latin typeface="Calibri" panose="020F0502020204030204" pitchFamily="34" charset="0"/>
                          <a:ea typeface="Calibri" panose="020F0502020204030204" pitchFamily="34" charset="0"/>
                          <a:cs typeface="Calibri" panose="020F0502020204030204" pitchFamily="34" charset="0"/>
                        </a:rPr>
                        <a:t>%**</a:t>
                      </a:r>
                    </a:p>
                  </a:txBody>
                  <a:tcPr>
                    <a:solidFill>
                      <a:schemeClr val="accent3">
                        <a:lumMod val="85000"/>
                      </a:schemeClr>
                    </a:solidFill>
                  </a:tcPr>
                </a:tc>
                <a:tc>
                  <a:txBody>
                    <a:bodyPr/>
                    <a:lstStyle/>
                    <a:p>
                      <a:pPr algn="ctr"/>
                      <a:r>
                        <a:rPr lang="en-US" sz="800" b="1" dirty="0">
                          <a:latin typeface="Calibri" panose="020F0502020204030204" pitchFamily="34" charset="0"/>
                          <a:ea typeface="Calibri" panose="020F0502020204030204" pitchFamily="34" charset="0"/>
                          <a:cs typeface="Calibri" panose="020F0502020204030204" pitchFamily="34" charset="0"/>
                        </a:rPr>
                        <a:t>Total HQ IMP</a:t>
                      </a:r>
                    </a:p>
                  </a:txBody>
                  <a:tcPr>
                    <a:solidFill>
                      <a:schemeClr val="accent3">
                        <a:lumMod val="85000"/>
                      </a:schemeClr>
                    </a:solidFill>
                  </a:tcPr>
                </a:tc>
                <a:tc>
                  <a:txBody>
                    <a:bodyPr/>
                    <a:lstStyle/>
                    <a:p>
                      <a:pPr algn="ctr"/>
                      <a:r>
                        <a:rPr lang="en-US" sz="800" b="1" dirty="0">
                          <a:latin typeface="Calibri" panose="020F0502020204030204" pitchFamily="34" charset="0"/>
                          <a:ea typeface="Calibri" panose="020F0502020204030204" pitchFamily="34" charset="0"/>
                          <a:cs typeface="Calibri" panose="020F0502020204030204" pitchFamily="34" charset="0"/>
                        </a:rPr>
                        <a:t>%**</a:t>
                      </a:r>
                    </a:p>
                  </a:txBody>
                  <a:tcPr>
                    <a:solidFill>
                      <a:schemeClr val="accent3">
                        <a:lumMod val="85000"/>
                      </a:schemeClr>
                    </a:solidFill>
                  </a:tcPr>
                </a:tc>
                <a:tc>
                  <a:txBody>
                    <a:bodyPr/>
                    <a:lstStyle/>
                    <a:p>
                      <a:pPr algn="ctr"/>
                      <a:r>
                        <a:rPr lang="en-US" sz="800" b="1" dirty="0">
                          <a:latin typeface="Calibri" panose="020F0502020204030204" pitchFamily="34" charset="0"/>
                          <a:ea typeface="Calibri" panose="020F0502020204030204" pitchFamily="34" charset="0"/>
                          <a:cs typeface="Calibri" panose="020F0502020204030204" pitchFamily="34" charset="0"/>
                        </a:rPr>
                        <a:t>Total Alt Remain</a:t>
                      </a:r>
                    </a:p>
                  </a:txBody>
                  <a:tcPr>
                    <a:solidFill>
                      <a:schemeClr val="accent3">
                        <a:lumMod val="85000"/>
                      </a:schemeClr>
                    </a:solidFill>
                  </a:tcPr>
                </a:tc>
                <a:tc>
                  <a:txBody>
                    <a:bodyPr/>
                    <a:lstStyle/>
                    <a:p>
                      <a:pPr algn="ctr"/>
                      <a:r>
                        <a:rPr lang="en-US" sz="800" b="1" dirty="0">
                          <a:latin typeface="Calibri" panose="020F0502020204030204" pitchFamily="34" charset="0"/>
                          <a:ea typeface="Calibri" panose="020F0502020204030204" pitchFamily="34" charset="0"/>
                          <a:cs typeface="Calibri" panose="020F0502020204030204" pitchFamily="34" charset="0"/>
                        </a:rPr>
                        <a:t>Total HQ Remain</a:t>
                      </a:r>
                    </a:p>
                  </a:txBody>
                  <a:tcPr>
                    <a:solidFill>
                      <a:schemeClr val="accent3">
                        <a:lumMod val="85000"/>
                      </a:schemeClr>
                    </a:solidFill>
                  </a:tcPr>
                </a:tc>
                <a:extLst>
                  <a:ext uri="{0D108BD9-81ED-4DB2-BD59-A6C34878D82A}">
                    <a16:rowId xmlns:a16="http://schemas.microsoft.com/office/drawing/2014/main" val="226857477"/>
                  </a:ext>
                </a:extLst>
              </a:tr>
              <a:tr h="279152">
                <a:tc>
                  <a:txBody>
                    <a:bodyPr/>
                    <a:lstStyle/>
                    <a:p>
                      <a:r>
                        <a:rPr lang="en-US" sz="800" dirty="0">
                          <a:latin typeface="Calibri" panose="020F0502020204030204" pitchFamily="34" charset="0"/>
                          <a:ea typeface="Calibri" panose="020F0502020204030204" pitchFamily="34" charset="0"/>
                          <a:cs typeface="Calibri" panose="020F0502020204030204" pitchFamily="34" charset="0"/>
                        </a:rPr>
                        <a:t>Alligator Bayou-Botheration Bay Frontal </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Y</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1,850.11</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1,043.18</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234.78</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109.14</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10.46%</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3.03</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1.29%</a:t>
                      </a:r>
                    </a:p>
                  </a:txBody>
                  <a:tcPr>
                    <a:solidFill>
                      <a:schemeClr val="accent3">
                        <a:lumMod val="85000"/>
                      </a:schemeClr>
                    </a:solidFill>
                  </a:tcPr>
                </a:tc>
                <a:tc>
                  <a:txBody>
                    <a:bodyPr/>
                    <a:lstStyle/>
                    <a:p>
                      <a:pPr algn="ctr"/>
                      <a:r>
                        <a:rPr lang="en-US" sz="800" dirty="0"/>
                        <a:t>934.04</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231.75</a:t>
                      </a:r>
                    </a:p>
                  </a:txBody>
                  <a:tcPr>
                    <a:solidFill>
                      <a:schemeClr val="accent3">
                        <a:lumMod val="85000"/>
                      </a:schemeClr>
                    </a:solidFill>
                  </a:tcPr>
                </a:tc>
                <a:extLst>
                  <a:ext uri="{0D108BD9-81ED-4DB2-BD59-A6C34878D82A}">
                    <a16:rowId xmlns:a16="http://schemas.microsoft.com/office/drawing/2014/main" val="3885011144"/>
                  </a:ext>
                </a:extLst>
              </a:tr>
              <a:tr h="247334">
                <a:tc>
                  <a:txBody>
                    <a:bodyPr/>
                    <a:lstStyle/>
                    <a:p>
                      <a:r>
                        <a:rPr lang="en-US" sz="800" dirty="0">
                          <a:latin typeface="Calibri" panose="020F0502020204030204" pitchFamily="34" charset="0"/>
                          <a:ea typeface="Calibri" panose="020F0502020204030204" pitchFamily="34" charset="0"/>
                          <a:cs typeface="Calibri" panose="020F0502020204030204" pitchFamily="34" charset="0"/>
                        </a:rPr>
                        <a:t>Eastern Lake Phillips Inlet Frontal</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Y</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4,539.63</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1,164.01</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821.68</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31.21</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4.73%</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1.57</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0.19%</a:t>
                      </a:r>
                    </a:p>
                  </a:txBody>
                  <a:tcPr>
                    <a:solidFill>
                      <a:schemeClr val="accent3">
                        <a:lumMod val="85000"/>
                      </a:schemeClr>
                    </a:solidFill>
                  </a:tcPr>
                </a:tc>
                <a:tc>
                  <a:txBody>
                    <a:bodyPr/>
                    <a:lstStyle/>
                    <a:p>
                      <a:pPr algn="ctr"/>
                      <a:r>
                        <a:rPr lang="en-US" sz="800" dirty="0"/>
                        <a:t>1,132.8</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820.11</a:t>
                      </a:r>
                    </a:p>
                  </a:txBody>
                  <a:tcPr>
                    <a:solidFill>
                      <a:schemeClr val="accent3">
                        <a:lumMod val="85000"/>
                      </a:schemeClr>
                    </a:solidFill>
                  </a:tcPr>
                </a:tc>
                <a:extLst>
                  <a:ext uri="{0D108BD9-81ED-4DB2-BD59-A6C34878D82A}">
                    <a16:rowId xmlns:a16="http://schemas.microsoft.com/office/drawing/2014/main" val="2917687331"/>
                  </a:ext>
                </a:extLst>
              </a:tr>
              <a:tr h="261551">
                <a:tc>
                  <a:txBody>
                    <a:bodyPr/>
                    <a:lstStyle/>
                    <a:p>
                      <a:r>
                        <a:rPr lang="en-US" sz="800" dirty="0">
                          <a:latin typeface="Calibri" panose="020F0502020204030204" pitchFamily="34" charset="0"/>
                          <a:ea typeface="Calibri" panose="020F0502020204030204" pitchFamily="34" charset="0"/>
                          <a:cs typeface="Calibri" panose="020F0502020204030204" pitchFamily="34" charset="0"/>
                        </a:rPr>
                        <a:t>Intercoastal Waterway West Bay</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Y</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8,431.63</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3,562.78</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2,002.21</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140.19</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3.93%</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14.33</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0.72%</a:t>
                      </a:r>
                    </a:p>
                  </a:txBody>
                  <a:tcPr>
                    <a:solidFill>
                      <a:schemeClr val="accent3">
                        <a:lumMod val="85000"/>
                      </a:schemeClr>
                    </a:solidFill>
                  </a:tcPr>
                </a:tc>
                <a:tc>
                  <a:txBody>
                    <a:bodyPr/>
                    <a:lstStyle/>
                    <a:p>
                      <a:pPr algn="ctr"/>
                      <a:r>
                        <a:rPr lang="en-US" sz="800" dirty="0"/>
                        <a:t>3,422.59</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1,987.88</a:t>
                      </a:r>
                    </a:p>
                  </a:txBody>
                  <a:tcPr>
                    <a:solidFill>
                      <a:schemeClr val="accent3">
                        <a:lumMod val="85000"/>
                      </a:schemeClr>
                    </a:solidFill>
                  </a:tcPr>
                </a:tc>
                <a:extLst>
                  <a:ext uri="{0D108BD9-81ED-4DB2-BD59-A6C34878D82A}">
                    <a16:rowId xmlns:a16="http://schemas.microsoft.com/office/drawing/2014/main" val="4097596462"/>
                  </a:ext>
                </a:extLst>
              </a:tr>
              <a:tr h="160241">
                <a:tc>
                  <a:txBody>
                    <a:bodyPr/>
                    <a:lstStyle/>
                    <a:p>
                      <a:r>
                        <a:rPr lang="en-US" sz="800" dirty="0">
                          <a:latin typeface="Calibri" panose="020F0502020204030204" pitchFamily="34" charset="0"/>
                          <a:ea typeface="Calibri" panose="020F0502020204030204" pitchFamily="34" charset="0"/>
                          <a:cs typeface="Calibri" panose="020F0502020204030204" pitchFamily="34" charset="0"/>
                        </a:rPr>
                        <a:t>Peach Creek </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Y</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3,085.55</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1,158.73</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696.40</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54.17</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4.67%</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3.49</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0.50%</a:t>
                      </a:r>
                    </a:p>
                  </a:txBody>
                  <a:tcPr>
                    <a:solidFill>
                      <a:schemeClr val="accent3">
                        <a:lumMod val="85000"/>
                      </a:schemeClr>
                    </a:solidFill>
                  </a:tcPr>
                </a:tc>
                <a:tc>
                  <a:txBody>
                    <a:bodyPr/>
                    <a:lstStyle/>
                    <a:p>
                      <a:pPr algn="ctr"/>
                      <a:r>
                        <a:rPr lang="en-US" sz="800" dirty="0"/>
                        <a:t>1,130.23</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692.91</a:t>
                      </a:r>
                    </a:p>
                  </a:txBody>
                  <a:tcPr>
                    <a:solidFill>
                      <a:schemeClr val="accent3">
                        <a:lumMod val="85000"/>
                      </a:schemeClr>
                    </a:solidFill>
                  </a:tcPr>
                </a:tc>
                <a:extLst>
                  <a:ext uri="{0D108BD9-81ED-4DB2-BD59-A6C34878D82A}">
                    <a16:rowId xmlns:a16="http://schemas.microsoft.com/office/drawing/2014/main" val="4289576436"/>
                  </a:ext>
                </a:extLst>
              </a:tr>
              <a:tr h="0">
                <a:tc>
                  <a:txBody>
                    <a:bodyPr/>
                    <a:lstStyle/>
                    <a:p>
                      <a:r>
                        <a:rPr lang="en-US" sz="800" dirty="0">
                          <a:latin typeface="Calibri" panose="020F0502020204030204" pitchFamily="34" charset="0"/>
                          <a:ea typeface="Calibri" panose="020F0502020204030204" pitchFamily="34" charset="0"/>
                          <a:cs typeface="Calibri" panose="020F0502020204030204" pitchFamily="34" charset="0"/>
                        </a:rPr>
                        <a:t>Totals</a:t>
                      </a:r>
                    </a:p>
                  </a:txBody>
                  <a:tcPr>
                    <a:solidFill>
                      <a:schemeClr val="accent3">
                        <a:lumMod val="85000"/>
                      </a:schemeClr>
                    </a:solidFill>
                  </a:tcPr>
                </a:tc>
                <a:tc>
                  <a:txBody>
                    <a:bodyPr/>
                    <a:lstStyle/>
                    <a:p>
                      <a:endParaRPr lang="en-US" sz="800" dirty="0">
                        <a:latin typeface="Calibri" panose="020F0502020204030204" pitchFamily="34" charset="0"/>
                        <a:ea typeface="Calibri" panose="020F0502020204030204" pitchFamily="34" charset="0"/>
                        <a:cs typeface="Calibri" panose="020F0502020204030204" pitchFamily="34" charset="0"/>
                      </a:endParaRPr>
                    </a:p>
                  </a:txBody>
                  <a:tcPr>
                    <a:solidFill>
                      <a:schemeClr val="accent3">
                        <a:lumMod val="85000"/>
                      </a:schemeClr>
                    </a:solidFill>
                  </a:tcPr>
                </a:tc>
                <a:tc>
                  <a:txBody>
                    <a:bodyPr/>
                    <a:lstStyle/>
                    <a:p>
                      <a:r>
                        <a:rPr lang="en-US" sz="800" dirty="0">
                          <a:latin typeface="Calibri" panose="020F0502020204030204" pitchFamily="34" charset="0"/>
                          <a:ea typeface="Calibri" panose="020F0502020204030204" pitchFamily="34" charset="0"/>
                          <a:cs typeface="Calibri" panose="020F0502020204030204" pitchFamily="34" charset="0"/>
                        </a:rPr>
                        <a:t>17,906.92</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6,928.70</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3,755.07</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334.71</a:t>
                      </a:r>
                    </a:p>
                  </a:txBody>
                  <a:tcPr>
                    <a:solidFill>
                      <a:schemeClr val="accent3">
                        <a:lumMod val="85000"/>
                      </a:schemeClr>
                    </a:solidFill>
                  </a:tcPr>
                </a:tc>
                <a:tc>
                  <a:txBody>
                    <a:bodyPr/>
                    <a:lstStyle/>
                    <a:p>
                      <a:pPr algn="ctr"/>
                      <a:endParaRPr lang="en-US" sz="800" dirty="0">
                        <a:latin typeface="Calibri" panose="020F0502020204030204" pitchFamily="34" charset="0"/>
                        <a:ea typeface="Calibri" panose="020F0502020204030204" pitchFamily="34" charset="0"/>
                        <a:cs typeface="Calibri" panose="020F0502020204030204" pitchFamily="34" charset="0"/>
                      </a:endParaRP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22.42</a:t>
                      </a:r>
                    </a:p>
                  </a:txBody>
                  <a:tcPr>
                    <a:solidFill>
                      <a:schemeClr val="accent3">
                        <a:lumMod val="85000"/>
                      </a:schemeClr>
                    </a:solidFill>
                  </a:tcPr>
                </a:tc>
                <a:tc>
                  <a:txBody>
                    <a:bodyPr/>
                    <a:lstStyle/>
                    <a:p>
                      <a:pPr algn="ctr"/>
                      <a:endParaRPr lang="en-US" sz="800" dirty="0">
                        <a:latin typeface="Calibri" panose="020F0502020204030204" pitchFamily="34" charset="0"/>
                        <a:ea typeface="Calibri" panose="020F0502020204030204" pitchFamily="34" charset="0"/>
                        <a:cs typeface="Calibri" panose="020F0502020204030204" pitchFamily="34" charset="0"/>
                      </a:endParaRP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6,593.99</a:t>
                      </a:r>
                    </a:p>
                  </a:txBody>
                  <a:tcPr>
                    <a:solidFill>
                      <a:schemeClr val="accent3">
                        <a:lumMod val="85000"/>
                      </a:schemeClr>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3,732.65</a:t>
                      </a:r>
                    </a:p>
                  </a:txBody>
                  <a:tcPr>
                    <a:solidFill>
                      <a:schemeClr val="accent3">
                        <a:lumMod val="85000"/>
                      </a:schemeClr>
                    </a:solidFill>
                  </a:tcPr>
                </a:tc>
                <a:extLst>
                  <a:ext uri="{0D108BD9-81ED-4DB2-BD59-A6C34878D82A}">
                    <a16:rowId xmlns:a16="http://schemas.microsoft.com/office/drawing/2014/main" val="3466796028"/>
                  </a:ext>
                </a:extLst>
              </a:tr>
              <a:tr h="448137">
                <a:tc>
                  <a:txBody>
                    <a:bodyPr/>
                    <a:lstStyle/>
                    <a:p>
                      <a:r>
                        <a:rPr lang="en-US" sz="800" dirty="0"/>
                        <a:t>Cumulative thru December 32, 2022.</a:t>
                      </a:r>
                    </a:p>
                    <a:p>
                      <a:r>
                        <a:rPr lang="en-US" sz="800" dirty="0"/>
                        <a:t>* EMA Acreage less Conservation Unit Acreage</a:t>
                      </a:r>
                    </a:p>
                  </a:txBody>
                  <a:tcPr>
                    <a:solidFill>
                      <a:schemeClr val="accent3">
                        <a:lumMod val="85000"/>
                      </a:schemeClr>
                    </a:solidFill>
                  </a:tcPr>
                </a:tc>
                <a:tc>
                  <a:txBody>
                    <a:bodyPr/>
                    <a:lstStyle/>
                    <a:p>
                      <a:endParaRPr lang="en-US" sz="800"/>
                    </a:p>
                  </a:txBody>
                  <a:tcPr>
                    <a:solidFill>
                      <a:schemeClr val="accent3">
                        <a:lumMod val="85000"/>
                      </a:schemeClr>
                    </a:solidFill>
                  </a:tcPr>
                </a:tc>
                <a:tc>
                  <a:txBody>
                    <a:bodyPr/>
                    <a:lstStyle/>
                    <a:p>
                      <a:endParaRPr lang="en-US" sz="800"/>
                    </a:p>
                  </a:txBody>
                  <a:tcPr>
                    <a:solidFill>
                      <a:schemeClr val="accent3">
                        <a:lumMod val="85000"/>
                      </a:schemeClr>
                    </a:solidFill>
                  </a:tcPr>
                </a:tc>
                <a:tc>
                  <a:txBody>
                    <a:bodyPr/>
                    <a:lstStyle/>
                    <a:p>
                      <a:pPr algn="ctr"/>
                      <a:endParaRPr lang="en-US" sz="800" dirty="0"/>
                    </a:p>
                  </a:txBody>
                  <a:tcPr>
                    <a:solidFill>
                      <a:schemeClr val="accent3">
                        <a:lumMod val="85000"/>
                      </a:schemeClr>
                    </a:solidFill>
                  </a:tcPr>
                </a:tc>
                <a:tc>
                  <a:txBody>
                    <a:bodyPr/>
                    <a:lstStyle/>
                    <a:p>
                      <a:pPr algn="ctr"/>
                      <a:endParaRPr lang="en-US" sz="800" dirty="0"/>
                    </a:p>
                  </a:txBody>
                  <a:tcPr>
                    <a:solidFill>
                      <a:schemeClr val="accent3">
                        <a:lumMod val="85000"/>
                      </a:schemeClr>
                    </a:solidFill>
                  </a:tcPr>
                </a:tc>
                <a:tc>
                  <a:txBody>
                    <a:bodyPr/>
                    <a:lstStyle/>
                    <a:p>
                      <a:pPr algn="ctr"/>
                      <a:endParaRPr lang="en-US" sz="800" dirty="0"/>
                    </a:p>
                  </a:txBody>
                  <a:tcPr>
                    <a:solidFill>
                      <a:schemeClr val="accent3">
                        <a:lumMod val="85000"/>
                      </a:schemeClr>
                    </a:solidFill>
                  </a:tcPr>
                </a:tc>
                <a:tc>
                  <a:txBody>
                    <a:bodyPr/>
                    <a:lstStyle/>
                    <a:p>
                      <a:pPr algn="ctr"/>
                      <a:endParaRPr lang="en-US" sz="800" dirty="0"/>
                    </a:p>
                  </a:txBody>
                  <a:tcPr>
                    <a:solidFill>
                      <a:schemeClr val="accent3">
                        <a:lumMod val="85000"/>
                      </a:schemeClr>
                    </a:solidFill>
                  </a:tcPr>
                </a:tc>
                <a:tc>
                  <a:txBody>
                    <a:bodyPr/>
                    <a:lstStyle/>
                    <a:p>
                      <a:endParaRPr lang="en-US" sz="800" dirty="0"/>
                    </a:p>
                  </a:txBody>
                  <a:tcPr>
                    <a:solidFill>
                      <a:schemeClr val="accent3">
                        <a:lumMod val="85000"/>
                      </a:schemeClr>
                    </a:solidFill>
                  </a:tcPr>
                </a:tc>
                <a:tc>
                  <a:txBody>
                    <a:bodyPr/>
                    <a:lstStyle/>
                    <a:p>
                      <a:endParaRPr lang="en-US" sz="800"/>
                    </a:p>
                  </a:txBody>
                  <a:tcPr>
                    <a:solidFill>
                      <a:schemeClr val="accent3">
                        <a:lumMod val="85000"/>
                      </a:schemeClr>
                    </a:solidFill>
                  </a:tcPr>
                </a:tc>
                <a:tc>
                  <a:txBody>
                    <a:bodyPr/>
                    <a:lstStyle/>
                    <a:p>
                      <a:endParaRPr lang="en-US" sz="800" dirty="0"/>
                    </a:p>
                  </a:txBody>
                  <a:tcPr>
                    <a:solidFill>
                      <a:schemeClr val="accent3">
                        <a:lumMod val="85000"/>
                      </a:schemeClr>
                    </a:solidFill>
                  </a:tcPr>
                </a:tc>
                <a:tc>
                  <a:txBody>
                    <a:bodyPr/>
                    <a:lstStyle/>
                    <a:p>
                      <a:endParaRPr lang="en-US" dirty="0"/>
                    </a:p>
                  </a:txBody>
                  <a:tcPr>
                    <a:solidFill>
                      <a:schemeClr val="accent3">
                        <a:lumMod val="85000"/>
                      </a:schemeClr>
                    </a:solidFill>
                  </a:tcPr>
                </a:tc>
                <a:extLst>
                  <a:ext uri="{0D108BD9-81ED-4DB2-BD59-A6C34878D82A}">
                    <a16:rowId xmlns:a16="http://schemas.microsoft.com/office/drawing/2014/main" val="2930140194"/>
                  </a:ext>
                </a:extLst>
              </a:tr>
            </a:tbl>
          </a:graphicData>
        </a:graphic>
      </p:graphicFrame>
      <p:sp>
        <p:nvSpPr>
          <p:cNvPr id="50180" name="Slide Number Placeholder 3">
            <a:extLst>
              <a:ext uri="{FF2B5EF4-FFF2-40B4-BE49-F238E27FC236}">
                <a16:creationId xmlns:a16="http://schemas.microsoft.com/office/drawing/2014/main" id="{C2E3D1D4-36E8-4FF0-A71B-1E0B38DC6D45}"/>
              </a:ext>
            </a:extLst>
          </p:cNvPr>
          <p:cNvSpPr>
            <a:spLocks noGrp="1"/>
          </p:cNvSpPr>
          <p:nvPr>
            <p:ph type="sldNum" sz="quarter" idx="10"/>
          </p:nvPr>
        </p:nvSpPr>
        <p:spPr bwMode="auto">
          <a:xfrm>
            <a:off x="8839200" y="6543923"/>
            <a:ext cx="224517" cy="2038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a:spcBef>
                <a:spcPct val="0"/>
              </a:spcBef>
              <a:spcAft>
                <a:spcPct val="0"/>
              </a:spcAft>
              <a:buClrTx/>
              <a:buSzTx/>
              <a:buFontTx/>
              <a:buNone/>
            </a:pPr>
            <a:r>
              <a:rPr lang="en-US" altLang="en-US" sz="800" dirty="0">
                <a:solidFill>
                  <a:srgbClr val="5F5F5F"/>
                </a:solidFill>
                <a:latin typeface="Arial" panose="020B0604020202020204" pitchFamily="34" charset="0"/>
              </a:rPr>
              <a:t>9</a:t>
            </a:r>
          </a:p>
        </p:txBody>
      </p:sp>
      <p:sp>
        <p:nvSpPr>
          <p:cNvPr id="9" name="TextBox 8">
            <a:extLst>
              <a:ext uri="{FF2B5EF4-FFF2-40B4-BE49-F238E27FC236}">
                <a16:creationId xmlns:a16="http://schemas.microsoft.com/office/drawing/2014/main" id="{69269EEA-6EFD-43B0-BA16-12DEE9B9F9D8}"/>
              </a:ext>
            </a:extLst>
          </p:cNvPr>
          <p:cNvSpPr txBox="1"/>
          <p:nvPr/>
        </p:nvSpPr>
        <p:spPr>
          <a:xfrm>
            <a:off x="5309508" y="1397452"/>
            <a:ext cx="321129" cy="1652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00383177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D5E234-4AC3-4226-85DD-3AA0B5677430}"/>
              </a:ext>
            </a:extLst>
          </p:cNvPr>
          <p:cNvSpPr/>
          <p:nvPr/>
        </p:nvSpPr>
        <p:spPr>
          <a:xfrm>
            <a:off x="87086" y="1236889"/>
            <a:ext cx="8967106" cy="5534025"/>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E79A754-C686-4EBA-A316-68C4D16EFC34}"/>
              </a:ext>
            </a:extLst>
          </p:cNvPr>
          <p:cNvSpPr/>
          <p:nvPr/>
        </p:nvSpPr>
        <p:spPr>
          <a:xfrm>
            <a:off x="87086" y="87086"/>
            <a:ext cx="8967106" cy="1149803"/>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50" name="Title 1">
            <a:extLst>
              <a:ext uri="{FF2B5EF4-FFF2-40B4-BE49-F238E27FC236}">
                <a16:creationId xmlns:a16="http://schemas.microsoft.com/office/drawing/2014/main" id="{92E3A02E-6781-45B8-87A4-7F64A0F09DA4}"/>
              </a:ext>
            </a:extLst>
          </p:cNvPr>
          <p:cNvSpPr>
            <a:spLocks noGrp="1" noChangeArrowheads="1"/>
          </p:cNvSpPr>
          <p:nvPr>
            <p:ph type="title"/>
          </p:nvPr>
        </p:nvSpPr>
        <p:spPr>
          <a:xfrm>
            <a:off x="2254929" y="-26734"/>
            <a:ext cx="6799263" cy="1303338"/>
          </a:xfrm>
        </p:spPr>
        <p:txBody>
          <a:bodyPr/>
          <a:lstStyle/>
          <a:p>
            <a:r>
              <a:rPr lang="en-US" altLang="en-US" sz="2800" dirty="0">
                <a:ln>
                  <a:noFill/>
                </a:ln>
                <a:latin typeface="Times New Roman" panose="02020603050405020304" pitchFamily="18" charset="0"/>
                <a:cs typeface="Times New Roman" panose="02020603050405020304" pitchFamily="18" charset="0"/>
              </a:rPr>
              <a:t>“Banked” Low Quality Preservation Ledger</a:t>
            </a:r>
          </a:p>
        </p:txBody>
      </p:sp>
      <p:graphicFrame>
        <p:nvGraphicFramePr>
          <p:cNvPr id="3" name="Content Placeholder 2">
            <a:extLst>
              <a:ext uri="{FF2B5EF4-FFF2-40B4-BE49-F238E27FC236}">
                <a16:creationId xmlns:a16="http://schemas.microsoft.com/office/drawing/2014/main" id="{D32C8EB6-A511-4889-B1E0-3629AF50B3C9}"/>
              </a:ext>
            </a:extLst>
          </p:cNvPr>
          <p:cNvGraphicFramePr>
            <a:graphicFrameLocks noGrp="1"/>
          </p:cNvGraphicFramePr>
          <p:nvPr>
            <p:ph idx="1"/>
            <p:extLst>
              <p:ext uri="{D42A27DB-BD31-4B8C-83A1-F6EECF244321}">
                <p14:modId xmlns:p14="http://schemas.microsoft.com/office/powerpoint/2010/main" val="683455279"/>
              </p:ext>
            </p:extLst>
          </p:nvPr>
        </p:nvGraphicFramePr>
        <p:xfrm>
          <a:off x="828734" y="3967530"/>
          <a:ext cx="7284240" cy="1169760"/>
        </p:xfrm>
        <a:graphic>
          <a:graphicData uri="http://schemas.openxmlformats.org/drawingml/2006/table">
            <a:tbl>
              <a:tblPr/>
              <a:tblGrid>
                <a:gridCol w="910530">
                  <a:extLst>
                    <a:ext uri="{9D8B030D-6E8A-4147-A177-3AD203B41FA5}">
                      <a16:colId xmlns:a16="http://schemas.microsoft.com/office/drawing/2014/main" val="20000"/>
                    </a:ext>
                  </a:extLst>
                </a:gridCol>
                <a:gridCol w="910530">
                  <a:extLst>
                    <a:ext uri="{9D8B030D-6E8A-4147-A177-3AD203B41FA5}">
                      <a16:colId xmlns:a16="http://schemas.microsoft.com/office/drawing/2014/main" val="20001"/>
                    </a:ext>
                  </a:extLst>
                </a:gridCol>
                <a:gridCol w="910530">
                  <a:extLst>
                    <a:ext uri="{9D8B030D-6E8A-4147-A177-3AD203B41FA5}">
                      <a16:colId xmlns:a16="http://schemas.microsoft.com/office/drawing/2014/main" val="20002"/>
                    </a:ext>
                  </a:extLst>
                </a:gridCol>
                <a:gridCol w="910530">
                  <a:extLst>
                    <a:ext uri="{9D8B030D-6E8A-4147-A177-3AD203B41FA5}">
                      <a16:colId xmlns:a16="http://schemas.microsoft.com/office/drawing/2014/main" val="20003"/>
                    </a:ext>
                  </a:extLst>
                </a:gridCol>
                <a:gridCol w="910530">
                  <a:extLst>
                    <a:ext uri="{9D8B030D-6E8A-4147-A177-3AD203B41FA5}">
                      <a16:colId xmlns:a16="http://schemas.microsoft.com/office/drawing/2014/main" val="20004"/>
                    </a:ext>
                  </a:extLst>
                </a:gridCol>
                <a:gridCol w="910530">
                  <a:extLst>
                    <a:ext uri="{9D8B030D-6E8A-4147-A177-3AD203B41FA5}">
                      <a16:colId xmlns:a16="http://schemas.microsoft.com/office/drawing/2014/main" val="20005"/>
                    </a:ext>
                  </a:extLst>
                </a:gridCol>
                <a:gridCol w="910530">
                  <a:extLst>
                    <a:ext uri="{9D8B030D-6E8A-4147-A177-3AD203B41FA5}">
                      <a16:colId xmlns:a16="http://schemas.microsoft.com/office/drawing/2014/main" val="20006"/>
                    </a:ext>
                  </a:extLst>
                </a:gridCol>
                <a:gridCol w="910530">
                  <a:extLst>
                    <a:ext uri="{9D8B030D-6E8A-4147-A177-3AD203B41FA5}">
                      <a16:colId xmlns:a16="http://schemas.microsoft.com/office/drawing/2014/main" val="2847614904"/>
                    </a:ext>
                  </a:extLst>
                </a:gridCol>
              </a:tblGrid>
              <a:tr h="466737">
                <a:tc>
                  <a:txBody>
                    <a:bodyPr/>
                    <a:lstStyle/>
                    <a:p>
                      <a:pPr marL="0" algn="ctr" defTabSz="914400" rtl="0" eaLnBrk="1" fontAlgn="b" latinLnBrk="0" hangingPunct="1"/>
                      <a:r>
                        <a:rPr lang="en-US" sz="1000" b="1" i="0" u="none" strike="noStrike" kern="1200" dirty="0">
                          <a:solidFill>
                            <a:srgbClr val="333333"/>
                          </a:solidFill>
                          <a:effectLst/>
                          <a:latin typeface="Calibri"/>
                          <a:ea typeface="+mn-ea"/>
                          <a:cs typeface="+mn-cs"/>
                        </a:rPr>
                        <a:t>Phillips Inlet Subbasin</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en-US" sz="1000" b="1" i="0" u="none" strike="noStrike" kern="1200" dirty="0">
                          <a:solidFill>
                            <a:srgbClr val="333333"/>
                          </a:solidFill>
                          <a:effectLst/>
                          <a:latin typeface="Calibri" panose="020F0502020204030204" pitchFamily="34" charset="0"/>
                          <a:ea typeface="+mn-ea"/>
                          <a:cs typeface="+mn-cs"/>
                        </a:rPr>
                        <a:t>Project Acres</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en-US" sz="1000" b="1" i="0" u="none" strike="noStrike" kern="1200" dirty="0">
                          <a:solidFill>
                            <a:srgbClr val="333333"/>
                          </a:solidFill>
                          <a:effectLst/>
                          <a:latin typeface="Calibri" panose="020F0502020204030204" pitchFamily="34" charset="0"/>
                          <a:ea typeface="+mn-ea"/>
                          <a:cs typeface="+mn-cs"/>
                        </a:rPr>
                        <a:t>Total Alt Wetlands</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en-US" sz="1000" b="1" i="0" u="none" strike="noStrike" kern="1200" dirty="0">
                          <a:solidFill>
                            <a:srgbClr val="333333"/>
                          </a:solidFill>
                          <a:effectLst/>
                          <a:latin typeface="Calibri" panose="020F0502020204030204" pitchFamily="34" charset="0"/>
                          <a:ea typeface="+mn-ea"/>
                          <a:cs typeface="+mn-cs"/>
                        </a:rPr>
                        <a:t>Permitted Alt</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en-US" sz="1000" b="1" i="0" u="none" strike="noStrike" kern="1200" dirty="0">
                          <a:solidFill>
                            <a:srgbClr val="333333"/>
                          </a:solidFill>
                          <a:effectLst/>
                          <a:latin typeface="Calibri" panose="020F0502020204030204" pitchFamily="34" charset="0"/>
                          <a:ea typeface="+mn-ea"/>
                          <a:cs typeface="+mn-cs"/>
                        </a:rPr>
                        <a:t>Required Preservation</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en-US" sz="1000" b="1" i="0" u="none" strike="noStrike" kern="1200" dirty="0">
                          <a:solidFill>
                            <a:srgbClr val="333333"/>
                          </a:solidFill>
                          <a:effectLst/>
                          <a:latin typeface="Calibri" panose="020F0502020204030204" pitchFamily="34" charset="0"/>
                          <a:ea typeface="+mn-ea"/>
                          <a:cs typeface="+mn-cs"/>
                        </a:rPr>
                        <a:t>Preservation Onsite</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en-US" sz="1000" b="1" i="0" u="none" strike="noStrike" kern="1200" dirty="0">
                          <a:solidFill>
                            <a:srgbClr val="333333"/>
                          </a:solidFill>
                          <a:effectLst/>
                          <a:latin typeface="Calibri" panose="020F0502020204030204" pitchFamily="34" charset="0"/>
                          <a:ea typeface="+mn-ea"/>
                          <a:cs typeface="+mn-cs"/>
                        </a:rPr>
                        <a:t>Preservation Over/Under</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en-US" sz="1000" b="1" i="0" u="none" strike="noStrike" kern="1200" dirty="0">
                          <a:solidFill>
                            <a:srgbClr val="333333"/>
                          </a:solidFill>
                          <a:effectLst/>
                          <a:latin typeface="Calibri" panose="020F0502020204030204" pitchFamily="34" charset="0"/>
                          <a:ea typeface="+mn-ea"/>
                          <a:cs typeface="+mn-cs"/>
                        </a:rPr>
                        <a:t>Current Preservation Banked</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161919">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WSN P1/2B</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464.52</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123.3</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19.71</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78.84</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103.59</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+24.75</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endParaRPr lang="en-US" sz="1000" b="0" i="0" u="none" strike="noStrike" kern="1200" dirty="0">
                        <a:solidFill>
                          <a:srgbClr val="333333"/>
                        </a:solidFill>
                        <a:effectLst/>
                        <a:latin typeface="Calibri" panose="020F0502020204030204" pitchFamily="34" charset="0"/>
                        <a:ea typeface="+mn-ea"/>
                        <a:cs typeface="+mn-cs"/>
                      </a:endParaRP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163285">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WS Origins P4</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48.8</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2.83</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0.56</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2.24</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2.27</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+0.03</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+24.78</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214534">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West Laird Ph 1</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65.11</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1.62</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1.62</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6.48</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0</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-6.48</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+18.33</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552532837"/>
                  </a:ext>
                </a:extLst>
              </a:tr>
              <a:tr h="163285">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Origins Ph 8</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57.4</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0.97</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0.47</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1.88</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.50</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-1.38</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+16.95</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132747944"/>
                  </a:ext>
                </a:extLst>
              </a:tr>
            </a:tbl>
          </a:graphicData>
        </a:graphic>
      </p:graphicFrame>
      <p:sp>
        <p:nvSpPr>
          <p:cNvPr id="53289" name="Slide Number Placeholder 3">
            <a:extLst>
              <a:ext uri="{FF2B5EF4-FFF2-40B4-BE49-F238E27FC236}">
                <a16:creationId xmlns:a16="http://schemas.microsoft.com/office/drawing/2014/main" id="{3E34414E-8C80-4C7F-A29D-5435967BA516}"/>
              </a:ext>
            </a:extLst>
          </p:cNvPr>
          <p:cNvSpPr>
            <a:spLocks noGrp="1"/>
          </p:cNvSpPr>
          <p:nvPr>
            <p:ph type="sldNum" sz="quarter" idx="12"/>
          </p:nvPr>
        </p:nvSpPr>
        <p:spPr bwMode="auto">
          <a:xfrm>
            <a:off x="8682825" y="6512118"/>
            <a:ext cx="371368" cy="188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5F5F5F"/>
                </a:solidFill>
              </a:rPr>
              <a:t>10</a:t>
            </a:r>
          </a:p>
        </p:txBody>
      </p:sp>
      <p:sp>
        <p:nvSpPr>
          <p:cNvPr id="13316" name="Rectangle 3">
            <a:extLst>
              <a:ext uri="{FF2B5EF4-FFF2-40B4-BE49-F238E27FC236}">
                <a16:creationId xmlns:a16="http://schemas.microsoft.com/office/drawing/2014/main" id="{B630139F-59B4-43AE-9CD1-A8C61CA921B3}"/>
              </a:ext>
            </a:extLst>
          </p:cNvPr>
          <p:cNvSpPr>
            <a:spLocks noChangeArrowheads="1"/>
          </p:cNvSpPr>
          <p:nvPr/>
        </p:nvSpPr>
        <p:spPr bwMode="auto">
          <a:xfrm>
            <a:off x="1941246" y="1316319"/>
            <a:ext cx="4947188" cy="1015663"/>
          </a:xfrm>
          <a:prstGeom prst="rect">
            <a:avLst/>
          </a:prstGeom>
          <a:noFill/>
          <a:ln>
            <a:noFill/>
          </a:ln>
          <a:effectLst/>
        </p:spPr>
        <p:txBody>
          <a:bodyPr wrap="none" lIns="91440" tIns="45720" rIns="91440" bIns="4572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1200" b="1" kern="0" dirty="0">
                <a:solidFill>
                  <a:srgbClr val="333333"/>
                </a:solidFill>
                <a:latin typeface="Calibri"/>
                <a:cs typeface="Calibri"/>
              </a:rPr>
              <a:t>* CHANGES IN 2022*</a:t>
            </a:r>
          </a:p>
          <a:p>
            <a:pPr algn="ctr">
              <a:defRPr/>
            </a:pPr>
            <a:endParaRPr lang="en-US" altLang="en-US" sz="1200" b="1" kern="0" dirty="0">
              <a:solidFill>
                <a:srgbClr val="333333"/>
              </a:solidFill>
              <a:latin typeface="Calibri" panose="020F0502020204030204" pitchFamily="34" charset="0"/>
              <a:cs typeface="Calibri" panose="020F0502020204030204" pitchFamily="34" charset="0"/>
            </a:endParaRPr>
          </a:p>
          <a:p>
            <a:pPr algn="ctr">
              <a:defRPr/>
            </a:pPr>
            <a:r>
              <a:rPr lang="en-US" altLang="en-US" sz="1200" b="1" kern="0" dirty="0">
                <a:solidFill>
                  <a:srgbClr val="333333"/>
                </a:solidFill>
                <a:latin typeface="Calibri" panose="020F0502020204030204" pitchFamily="34" charset="0"/>
                <a:cs typeface="Calibri" panose="020F0502020204030204" pitchFamily="34" charset="0"/>
              </a:rPr>
              <a:t>PHILLIPS INLET SUBBASIN</a:t>
            </a:r>
          </a:p>
          <a:p>
            <a:pPr algn="ctr">
              <a:defRPr/>
            </a:pPr>
            <a:r>
              <a:rPr lang="en-US" altLang="en-US" sz="1200" b="1" kern="0" dirty="0">
                <a:solidFill>
                  <a:srgbClr val="333333"/>
                </a:solidFill>
                <a:latin typeface="Calibri" panose="020F0502020204030204" pitchFamily="34" charset="0"/>
                <a:cs typeface="Calibri" panose="020F0502020204030204" pitchFamily="34" charset="0"/>
              </a:rPr>
              <a:t>Watersound Origins Drawdown of “Banked” Altered Quality Preservations</a:t>
            </a:r>
          </a:p>
          <a:p>
            <a:pPr algn="ctr">
              <a:defRPr/>
            </a:pPr>
            <a:r>
              <a:rPr lang="en-US" altLang="en-US" sz="1200" b="1" kern="0" dirty="0">
                <a:solidFill>
                  <a:srgbClr val="333333"/>
                </a:solidFill>
                <a:latin typeface="Calibri" panose="020F0502020204030204" pitchFamily="34" charset="0"/>
                <a:cs typeface="Calibri" panose="020F0502020204030204" pitchFamily="34" charset="0"/>
              </a:rPr>
              <a:t>From SAJ-2002-00697 for Phase 4</a:t>
            </a:r>
          </a:p>
        </p:txBody>
      </p:sp>
      <p:sp>
        <p:nvSpPr>
          <p:cNvPr id="4" name="Rectangle 3">
            <a:extLst>
              <a:ext uri="{FF2B5EF4-FFF2-40B4-BE49-F238E27FC236}">
                <a16:creationId xmlns:a16="http://schemas.microsoft.com/office/drawing/2014/main" id="{3E206978-A865-4FE1-A949-283E834EA712}"/>
              </a:ext>
            </a:extLst>
          </p:cNvPr>
          <p:cNvSpPr/>
          <p:nvPr/>
        </p:nvSpPr>
        <p:spPr>
          <a:xfrm>
            <a:off x="422729" y="2344964"/>
            <a:ext cx="8096250" cy="1495794"/>
          </a:xfrm>
          <a:prstGeom prst="rect">
            <a:avLst/>
          </a:prstGeom>
        </p:spPr>
        <p:txBody>
          <a:bodyPr wrap="square">
            <a:spAutoFit/>
          </a:bodyPr>
          <a:lstStyle/>
          <a:p>
            <a:pPr algn="just" eaLnBrk="1" hangingPunct="1">
              <a:spcBef>
                <a:spcPct val="20000"/>
              </a:spcBef>
              <a:defRPr/>
            </a:pPr>
            <a:r>
              <a:rPr lang="en-US" altLang="en-US" sz="1200" b="1" kern="0" dirty="0">
                <a:solidFill>
                  <a:srgbClr val="333333"/>
                </a:solidFill>
                <a:latin typeface="Calibri" panose="020F0502020204030204" pitchFamily="34" charset="0"/>
                <a:cs typeface="Calibri" panose="020F0502020204030204" pitchFamily="34" charset="0"/>
              </a:rPr>
              <a:t>“Banked” Low Quality Preservation– Phillips Inlet Summary </a:t>
            </a:r>
          </a:p>
          <a:p>
            <a:pPr algn="just" eaLnBrk="1" hangingPunct="1">
              <a:spcBef>
                <a:spcPct val="20000"/>
              </a:spcBef>
              <a:defRPr/>
            </a:pPr>
            <a:r>
              <a:rPr lang="en-US" altLang="en-US" sz="1200" kern="0" dirty="0">
                <a:solidFill>
                  <a:srgbClr val="333333"/>
                </a:solidFill>
                <a:latin typeface="Calibri" panose="020F0502020204030204" pitchFamily="34" charset="0"/>
                <a:cs typeface="Calibri" panose="020F0502020204030204" pitchFamily="34" charset="0"/>
              </a:rPr>
              <a:t>Included in the 2017 Watersound Origins Phase 4 authorization, St. Joe followed the EMA section VII. (a) and SAJ-86 section 5b.(1) related to use of remaining unused or “banked” altered quality preservation for other projects in the same subbasin in order to impact more than 20% while keeping the subbasin math balanced.  The 2017 project used a portion of the preservation not taken with the previous Watersound North authorized project.  A drawdown table for this is included below and will be included going forward in the Annual Reports.  The Project Ledger also references this information in yellow.</a:t>
            </a:r>
            <a:endParaRPr lang="en-US" altLang="en-US" sz="1400" b="1" kern="0" dirty="0">
              <a:solidFill>
                <a:srgbClr val="333333"/>
              </a:solidFill>
              <a:cs typeface="Arial" panose="020B0604020202020204" pitchFamily="34" charset="0"/>
            </a:endParaRPr>
          </a:p>
          <a:p>
            <a:pPr algn="just" eaLnBrk="1" hangingPunct="1">
              <a:spcBef>
                <a:spcPct val="20000"/>
              </a:spcBef>
              <a:defRPr/>
            </a:pPr>
            <a:endParaRPr lang="en-US" altLang="en-US" sz="1400" kern="0" dirty="0">
              <a:solidFill>
                <a:srgbClr val="333333"/>
              </a:solidFill>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912AC1-0748-43F7-84AA-5838AAEFFD15}"/>
              </a:ext>
            </a:extLst>
          </p:cNvPr>
          <p:cNvSpPr/>
          <p:nvPr/>
        </p:nvSpPr>
        <p:spPr>
          <a:xfrm>
            <a:off x="100693" y="1318533"/>
            <a:ext cx="8967106" cy="5476873"/>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3C9FEB8-07B7-4082-BD8E-B8421473074C}"/>
              </a:ext>
            </a:extLst>
          </p:cNvPr>
          <p:cNvSpPr/>
          <p:nvPr/>
        </p:nvSpPr>
        <p:spPr>
          <a:xfrm>
            <a:off x="80282" y="93890"/>
            <a:ext cx="8967106" cy="1142999"/>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4" name="Title 1">
            <a:extLst>
              <a:ext uri="{FF2B5EF4-FFF2-40B4-BE49-F238E27FC236}">
                <a16:creationId xmlns:a16="http://schemas.microsoft.com/office/drawing/2014/main" id="{FA23A6C9-22F1-42E3-9C4C-1F8AAD8479FE}"/>
              </a:ext>
            </a:extLst>
          </p:cNvPr>
          <p:cNvSpPr>
            <a:spLocks noGrp="1" noChangeArrowheads="1"/>
          </p:cNvSpPr>
          <p:nvPr>
            <p:ph type="title"/>
          </p:nvPr>
        </p:nvSpPr>
        <p:spPr>
          <a:xfrm>
            <a:off x="2097088" y="-1588"/>
            <a:ext cx="6799262" cy="1303338"/>
          </a:xfrm>
        </p:spPr>
        <p:txBody>
          <a:bodyPr/>
          <a:lstStyle/>
          <a:p>
            <a:pPr algn="r"/>
            <a:r>
              <a:rPr lang="en-US" altLang="en-US" sz="2800">
                <a:ln>
                  <a:noFill/>
                </a:ln>
                <a:latin typeface="Times New Roman" panose="02020603050405020304" pitchFamily="18" charset="0"/>
                <a:cs typeface="Times New Roman" panose="02020603050405020304" pitchFamily="18" charset="0"/>
              </a:rPr>
              <a:t>Phillips Inlet Subbasin</a:t>
            </a:r>
            <a:br>
              <a:rPr lang="en-US" altLang="en-US" sz="2800">
                <a:ln>
                  <a:noFill/>
                </a:ln>
                <a:latin typeface="Times New Roman" panose="02020603050405020304" pitchFamily="18" charset="0"/>
                <a:cs typeface="Times New Roman" panose="02020603050405020304" pitchFamily="18" charset="0"/>
              </a:rPr>
            </a:br>
            <a:r>
              <a:rPr lang="en-US" altLang="en-US" sz="2800">
                <a:ln>
                  <a:noFill/>
                </a:ln>
                <a:latin typeface="Times New Roman" panose="02020603050405020304" pitchFamily="18" charset="0"/>
                <a:cs typeface="Times New Roman" panose="02020603050405020304" pitchFamily="18" charset="0"/>
              </a:rPr>
              <a:t>Mitigation Summary</a:t>
            </a:r>
          </a:p>
        </p:txBody>
      </p:sp>
      <p:graphicFrame>
        <p:nvGraphicFramePr>
          <p:cNvPr id="2" name="Content Placeholder 1">
            <a:extLst>
              <a:ext uri="{FF2B5EF4-FFF2-40B4-BE49-F238E27FC236}">
                <a16:creationId xmlns:a16="http://schemas.microsoft.com/office/drawing/2014/main" id="{22A09A3B-E8C2-4048-AD80-21DDBCCBE233}"/>
              </a:ext>
            </a:extLst>
          </p:cNvPr>
          <p:cNvGraphicFramePr>
            <a:graphicFrameLocks noGrp="1"/>
          </p:cNvGraphicFramePr>
          <p:nvPr>
            <p:ph idx="1"/>
            <p:extLst>
              <p:ext uri="{D42A27DB-BD31-4B8C-83A1-F6EECF244321}">
                <p14:modId xmlns:p14="http://schemas.microsoft.com/office/powerpoint/2010/main" val="3116789139"/>
              </p:ext>
            </p:extLst>
          </p:nvPr>
        </p:nvGraphicFramePr>
        <p:xfrm>
          <a:off x="2097088" y="4209023"/>
          <a:ext cx="4911725" cy="2410098"/>
        </p:xfrm>
        <a:graphic>
          <a:graphicData uri="http://schemas.openxmlformats.org/drawingml/2006/table">
            <a:tbl>
              <a:tblPr/>
              <a:tblGrid>
                <a:gridCol w="3056423">
                  <a:extLst>
                    <a:ext uri="{9D8B030D-6E8A-4147-A177-3AD203B41FA5}">
                      <a16:colId xmlns:a16="http://schemas.microsoft.com/office/drawing/2014/main" val="20000"/>
                    </a:ext>
                  </a:extLst>
                </a:gridCol>
                <a:gridCol w="1855302">
                  <a:extLst>
                    <a:ext uri="{9D8B030D-6E8A-4147-A177-3AD203B41FA5}">
                      <a16:colId xmlns:a16="http://schemas.microsoft.com/office/drawing/2014/main" val="20001"/>
                    </a:ext>
                  </a:extLst>
                </a:gridCol>
              </a:tblGrid>
              <a:tr h="365808">
                <a:tc gridSpan="2">
                  <a:txBody>
                    <a:bodyPr/>
                    <a:lstStyle/>
                    <a:p>
                      <a:pPr marL="0" algn="ctr" defTabSz="914400" rtl="0" eaLnBrk="1" fontAlgn="b" latinLnBrk="0" hangingPunct="1"/>
                      <a:r>
                        <a:rPr lang="en-US" sz="1000" b="1" i="0" u="none" strike="noStrike" kern="1200" dirty="0">
                          <a:solidFill>
                            <a:srgbClr val="333333"/>
                          </a:solidFill>
                          <a:effectLst/>
                          <a:latin typeface="Calibri"/>
                          <a:ea typeface="+mn-ea"/>
                          <a:cs typeface="Calibri"/>
                        </a:rPr>
                        <a:t>Phillips Inlet Subbasin (LPHCU) Mitigation Draw-down Schedule</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hMerge="1">
                  <a:txBody>
                    <a:bodyPr/>
                    <a:lstStyle/>
                    <a:p>
                      <a:endParaRPr lang="en-US"/>
                    </a:p>
                  </a:txBody>
                  <a:tcPr/>
                </a:tc>
                <a:extLst>
                  <a:ext uri="{0D108BD9-81ED-4DB2-BD59-A6C34878D82A}">
                    <a16:rowId xmlns:a16="http://schemas.microsoft.com/office/drawing/2014/main" val="10000"/>
                  </a:ext>
                </a:extLst>
              </a:tr>
              <a:tr h="251001">
                <a:tc>
                  <a:txBody>
                    <a:bodyPr/>
                    <a:lstStyle/>
                    <a:p>
                      <a:pPr marL="0" algn="l"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WS - Origins Off-Site LPHCU Mitigation Acres</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41.18ac x 0.17 lift</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247350">
                <a:tc>
                  <a:txBody>
                    <a:bodyPr/>
                    <a:lstStyle/>
                    <a:p>
                      <a:pPr marL="0" algn="l"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WS - Origins Phase 4 LPHCU Off-Site FU </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7.05 total lift</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246322">
                <a:tc>
                  <a:txBody>
                    <a:bodyPr/>
                    <a:lstStyle/>
                    <a:p>
                      <a:pPr marL="0" algn="l"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WS - Origins Phase 4 FU Required</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(1.84)</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3"/>
                  </a:ext>
                </a:extLst>
              </a:tr>
              <a:tr h="246322">
                <a:tc>
                  <a:txBody>
                    <a:bodyPr/>
                    <a:lstStyle/>
                    <a:p>
                      <a:pPr marL="0" algn="l"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WS- Origins Phase 7 LPJCU Required </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(0.70)</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4"/>
                  </a:ext>
                </a:extLst>
              </a:tr>
              <a:tr h="246322">
                <a:tc>
                  <a:txBody>
                    <a:bodyPr/>
                    <a:lstStyle/>
                    <a:p>
                      <a:pPr marL="0" algn="l"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WS- Origins Phase 8 Functional Unit Loss</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(0.31)</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030386253"/>
                  </a:ext>
                </a:extLst>
              </a:tr>
              <a:tr h="246322">
                <a:tc>
                  <a:txBody>
                    <a:bodyPr/>
                    <a:lstStyle/>
                    <a:p>
                      <a:pPr marL="0" algn="l"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Watersound Golf Course Functional Unit Loss</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(0.74)</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999924242"/>
                  </a:ext>
                </a:extLst>
              </a:tr>
              <a:tr h="246322">
                <a:tc>
                  <a:txBody>
                    <a:bodyPr/>
                    <a:lstStyle/>
                    <a:p>
                      <a:pPr marL="0" algn="l"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West Laird Phase </a:t>
                      </a:r>
                      <a:r>
                        <a:rPr lang="en-US" sz="1000" b="0" i="0" u="none" strike="noStrike" kern="1200">
                          <a:solidFill>
                            <a:srgbClr val="333333"/>
                          </a:solidFill>
                          <a:effectLst/>
                          <a:latin typeface="Calibri" panose="020F0502020204030204" pitchFamily="34" charset="0"/>
                          <a:ea typeface="+mn-ea"/>
                          <a:cs typeface="Calibri" panose="020F0502020204030204" pitchFamily="34" charset="0"/>
                        </a:rPr>
                        <a:t>1 Functional Unit Loss</a:t>
                      </a:r>
                      <a:endParaRPr lang="en-US" sz="1000" b="0" i="0" u="none" strike="noStrike" kern="1200" dirty="0">
                        <a:solidFill>
                          <a:srgbClr val="333333"/>
                        </a:solidFill>
                        <a:effectLst/>
                        <a:latin typeface="Calibri" panose="020F0502020204030204" pitchFamily="34" charset="0"/>
                        <a:ea typeface="+mn-ea"/>
                        <a:cs typeface="Calibri" panose="020F0502020204030204" pitchFamily="34" charset="0"/>
                      </a:endParaRP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(1.05)</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184633927"/>
                  </a:ext>
                </a:extLst>
              </a:tr>
              <a:tr h="313290">
                <a:tc>
                  <a:txBody>
                    <a:bodyPr/>
                    <a:lstStyle/>
                    <a:p>
                      <a:pPr marL="0" algn="l" defTabSz="914400" rtl="0" eaLnBrk="1" fontAlgn="b" latinLnBrk="0" hangingPunct="1"/>
                      <a:r>
                        <a:rPr lang="en-US" sz="1000" b="0" i="0" u="none" strike="noStrike" kern="1200" dirty="0">
                          <a:solidFill>
                            <a:srgbClr val="333333"/>
                          </a:solidFill>
                          <a:effectLst/>
                          <a:latin typeface="Calibri"/>
                          <a:ea typeface="+mn-ea"/>
                          <a:cs typeface="Calibri"/>
                        </a:rPr>
                        <a:t>Remaining FU for Future Impacts only</a:t>
                      </a:r>
                      <a:r>
                        <a:rPr lang="en-US" sz="1000" b="0" i="0" u="none" strike="noStrike" kern="1200" baseline="0" dirty="0">
                          <a:solidFill>
                            <a:srgbClr val="333333"/>
                          </a:solidFill>
                          <a:effectLst/>
                          <a:latin typeface="Calibri"/>
                          <a:ea typeface="+mn-ea"/>
                          <a:cs typeface="Calibri"/>
                        </a:rPr>
                        <a:t> within Phillips Inlet Subbasin</a:t>
                      </a:r>
                      <a:r>
                        <a:rPr lang="en-US" sz="1000" b="0" i="0" u="none" strike="noStrike" kern="1200" dirty="0">
                          <a:solidFill>
                            <a:srgbClr val="333333"/>
                          </a:solidFill>
                          <a:effectLst/>
                          <a:latin typeface="Calibri"/>
                          <a:ea typeface="+mn-ea"/>
                          <a:cs typeface="Calibri"/>
                        </a:rPr>
                        <a:t> </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2.41 remaining</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7CAAC"/>
                    </a:solidFill>
                  </a:tcPr>
                </a:tc>
                <a:extLst>
                  <a:ext uri="{0D108BD9-81ED-4DB2-BD59-A6C34878D82A}">
                    <a16:rowId xmlns:a16="http://schemas.microsoft.com/office/drawing/2014/main" val="10005"/>
                  </a:ext>
                </a:extLst>
              </a:tr>
            </a:tbl>
          </a:graphicData>
        </a:graphic>
      </p:graphicFrame>
      <p:sp>
        <p:nvSpPr>
          <p:cNvPr id="54297" name="Slide Number Placeholder 3">
            <a:extLst>
              <a:ext uri="{FF2B5EF4-FFF2-40B4-BE49-F238E27FC236}">
                <a16:creationId xmlns:a16="http://schemas.microsoft.com/office/drawing/2014/main" id="{323D4FC6-E585-40F6-BAA4-88BAB9D463A0}"/>
              </a:ext>
            </a:extLst>
          </p:cNvPr>
          <p:cNvSpPr>
            <a:spLocks noGrp="1"/>
          </p:cNvSpPr>
          <p:nvPr>
            <p:ph type="sldNum" sz="quarter" idx="12"/>
          </p:nvPr>
        </p:nvSpPr>
        <p:spPr bwMode="auto">
          <a:xfrm>
            <a:off x="8698727" y="6619121"/>
            <a:ext cx="344580" cy="1449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5F5F5F"/>
                </a:solidFill>
              </a:rPr>
              <a:t>11</a:t>
            </a:r>
          </a:p>
        </p:txBody>
      </p:sp>
      <p:sp>
        <p:nvSpPr>
          <p:cNvPr id="54298" name="TextBox 2">
            <a:extLst>
              <a:ext uri="{FF2B5EF4-FFF2-40B4-BE49-F238E27FC236}">
                <a16:creationId xmlns:a16="http://schemas.microsoft.com/office/drawing/2014/main" id="{6A4E5B7A-95FE-4EDF-B7B2-9DADAC5D2D6E}"/>
              </a:ext>
            </a:extLst>
          </p:cNvPr>
          <p:cNvSpPr txBox="1">
            <a:spLocks noChangeArrowheads="1"/>
          </p:cNvSpPr>
          <p:nvPr/>
        </p:nvSpPr>
        <p:spPr bwMode="auto">
          <a:xfrm>
            <a:off x="1144588" y="1441450"/>
            <a:ext cx="7100887" cy="830263"/>
          </a:xfrm>
          <a:prstGeom prst="rect">
            <a:avLst/>
          </a:prstGeom>
          <a:noFill/>
          <a:ln>
            <a:noFill/>
          </a:ln>
        </p:spPr>
        <p:txBody>
          <a:bodyPr lIns="91440" tIns="45720" rIns="91440" bIns="4572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1200" b="1" dirty="0">
                <a:latin typeface="Calibri" panose="020F0502020204030204" pitchFamily="34" charset="0"/>
                <a:cs typeface="Calibri" panose="020F0502020204030204" pitchFamily="34" charset="0"/>
              </a:rPr>
              <a:t>PHILLIPS INLET SUBBASIN</a:t>
            </a:r>
          </a:p>
          <a:p>
            <a:pPr algn="ctr">
              <a:defRPr/>
            </a:pPr>
            <a:r>
              <a:rPr lang="en-US" altLang="en-US" sz="1200" b="1" dirty="0">
                <a:latin typeface="Calibri" panose="020F0502020204030204" pitchFamily="34" charset="0"/>
                <a:cs typeface="Calibri" panose="020F0502020204030204" pitchFamily="34" charset="0"/>
              </a:rPr>
              <a:t>Lake Powell Headwaters Conservation Unit </a:t>
            </a:r>
          </a:p>
          <a:p>
            <a:pPr algn="ctr">
              <a:defRPr/>
            </a:pPr>
            <a:r>
              <a:rPr lang="en-US" altLang="en-US" sz="1200" b="1" dirty="0">
                <a:latin typeface="Calibri" panose="020F0502020204030204" pitchFamily="34" charset="0"/>
                <a:cs typeface="Calibri" panose="020F0502020204030204" pitchFamily="34" charset="0"/>
              </a:rPr>
              <a:t>Mitigation Area Summary</a:t>
            </a:r>
          </a:p>
          <a:p>
            <a:pPr algn="ctr">
              <a:defRPr/>
            </a:pPr>
            <a:r>
              <a:rPr lang="en-US" altLang="en-US" sz="1200" b="1" dirty="0">
                <a:latin typeface="Calibri"/>
                <a:cs typeface="Calibri"/>
              </a:rPr>
              <a:t>* CHANGES IN 2022*</a:t>
            </a:r>
          </a:p>
        </p:txBody>
      </p:sp>
      <p:sp>
        <p:nvSpPr>
          <p:cNvPr id="5" name="Rectangle 4">
            <a:extLst>
              <a:ext uri="{FF2B5EF4-FFF2-40B4-BE49-F238E27FC236}">
                <a16:creationId xmlns:a16="http://schemas.microsoft.com/office/drawing/2014/main" id="{4E564FD5-8958-47F5-9922-33DF21E87DE3}"/>
              </a:ext>
            </a:extLst>
          </p:cNvPr>
          <p:cNvSpPr/>
          <p:nvPr/>
        </p:nvSpPr>
        <p:spPr>
          <a:xfrm>
            <a:off x="190124" y="2344738"/>
            <a:ext cx="8772808" cy="1791260"/>
          </a:xfrm>
          <a:prstGeom prst="rect">
            <a:avLst/>
          </a:prstGeom>
        </p:spPr>
        <p:txBody>
          <a:bodyPr wrap="square">
            <a:spAutoFit/>
          </a:bodyPr>
          <a:lstStyle/>
          <a:p>
            <a:pPr algn="just" eaLnBrk="1" hangingPunct="1">
              <a:spcBef>
                <a:spcPct val="20000"/>
              </a:spcBef>
              <a:defRPr/>
            </a:pPr>
            <a:r>
              <a:rPr lang="en-US" altLang="en-US" sz="1200" b="1" kern="0" dirty="0">
                <a:solidFill>
                  <a:srgbClr val="333333"/>
                </a:solidFill>
                <a:latin typeface="Calibri" panose="020F0502020204030204" pitchFamily="34" charset="0"/>
                <a:cs typeface="Calibri" panose="020F0502020204030204" pitchFamily="34" charset="0"/>
              </a:rPr>
              <a:t>Off-Site Mitigation – Phillips Inlet Summary</a:t>
            </a:r>
          </a:p>
          <a:p>
            <a:pPr algn="just" eaLnBrk="1" hangingPunct="1">
              <a:spcBef>
                <a:spcPct val="20000"/>
              </a:spcBef>
              <a:defRPr/>
            </a:pPr>
            <a:r>
              <a:rPr lang="en-US" sz="1200" dirty="0">
                <a:latin typeface="Calibri" panose="020F0502020204030204" pitchFamily="34" charset="0"/>
                <a:ea typeface="Times New Roman" panose="02020603050405020304" pitchFamily="18" charset="0"/>
                <a:cs typeface="Calibri" panose="020F0502020204030204" pitchFamily="34" charset="0"/>
              </a:rPr>
              <a:t>For the Phillips Inlet </a:t>
            </a:r>
            <a:r>
              <a:rPr lang="en-US" sz="1200" dirty="0" err="1">
                <a:latin typeface="Calibri" panose="020F0502020204030204" pitchFamily="34" charset="0"/>
                <a:ea typeface="Times New Roman" panose="02020603050405020304" pitchFamily="18" charset="0"/>
                <a:cs typeface="Calibri" panose="020F0502020204030204" pitchFamily="34" charset="0"/>
              </a:rPr>
              <a:t>subbasin</a:t>
            </a:r>
            <a:r>
              <a:rPr lang="en-US" sz="1200" dirty="0">
                <a:latin typeface="Calibri" panose="020F0502020204030204" pitchFamily="34" charset="0"/>
                <a:ea typeface="Times New Roman" panose="02020603050405020304" pitchFamily="18" charset="0"/>
                <a:cs typeface="Calibri" panose="020F0502020204030204" pitchFamily="34" charset="0"/>
              </a:rPr>
              <a:t>, compensatory mitigation for individual project wetland impacts must be satisfied with off-site mitigation in the Lake Powell Headwaters Conservation Unit (LPHCU).  The required mitigation for the 2017 authorized </a:t>
            </a:r>
            <a:r>
              <a:rPr lang="en-US" sz="1200" dirty="0" err="1">
                <a:latin typeface="Calibri" panose="020F0502020204030204" pitchFamily="34" charset="0"/>
                <a:ea typeface="Times New Roman" panose="02020603050405020304" pitchFamily="18" charset="0"/>
                <a:cs typeface="Calibri" panose="020F0502020204030204" pitchFamily="34" charset="0"/>
              </a:rPr>
              <a:t>WaterSound</a:t>
            </a:r>
            <a:r>
              <a:rPr lang="en-US" sz="1200" dirty="0">
                <a:latin typeface="Calibri" panose="020F0502020204030204" pitchFamily="34" charset="0"/>
                <a:ea typeface="Times New Roman" panose="02020603050405020304" pitchFamily="18" charset="0"/>
                <a:cs typeface="Calibri" panose="020F0502020204030204" pitchFamily="34" charset="0"/>
              </a:rPr>
              <a:t> Origins - Phase 4 was calculated based on the .65 FU for the RGP which equals 1.84 acres.  After further discussion with ACOE and FDEP regarding logistics of managing such a small area and the anticipation of future impacts within the Phillips Inlet </a:t>
            </a:r>
            <a:r>
              <a:rPr lang="en-US" sz="1200" dirty="0" err="1">
                <a:latin typeface="Calibri" panose="020F0502020204030204" pitchFamily="34" charset="0"/>
                <a:ea typeface="Times New Roman" panose="02020603050405020304" pitchFamily="18" charset="0"/>
                <a:cs typeface="Calibri" panose="020F0502020204030204" pitchFamily="34" charset="0"/>
              </a:rPr>
              <a:t>subbasin</a:t>
            </a:r>
            <a:r>
              <a:rPr lang="en-US" sz="1200" dirty="0">
                <a:latin typeface="Calibri" panose="020F0502020204030204" pitchFamily="34" charset="0"/>
                <a:ea typeface="Times New Roman" panose="02020603050405020304" pitchFamily="18" charset="0"/>
                <a:cs typeface="Calibri" panose="020F0502020204030204" pitchFamily="34" charset="0"/>
              </a:rPr>
              <a:t>, St. Joe proposed to place a conservation easement over +/-41.18 acres adjacent to the previously authorized and released mitigation area thereby creating more environmental lift in one concentrated area, simplifying logistics and costs related to monitoring and land management, and planning for near term future impacts in the </a:t>
            </a:r>
            <a:r>
              <a:rPr lang="en-US" sz="1200" dirty="0" err="1">
                <a:latin typeface="Calibri" panose="020F0502020204030204" pitchFamily="34" charset="0"/>
                <a:ea typeface="Times New Roman" panose="02020603050405020304" pitchFamily="18" charset="0"/>
                <a:cs typeface="Calibri" panose="020F0502020204030204" pitchFamily="34" charset="0"/>
              </a:rPr>
              <a:t>subbasin</a:t>
            </a:r>
            <a:r>
              <a:rPr lang="en-US" sz="1200" dirty="0">
                <a:latin typeface="Calibri" panose="020F0502020204030204" pitchFamily="34" charset="0"/>
                <a:ea typeface="Times New Roman" panose="02020603050405020304" pitchFamily="18" charset="0"/>
                <a:cs typeface="Calibri" panose="020F0502020204030204" pitchFamily="34" charset="0"/>
              </a:rPr>
              <a:t>.  The below is a </a:t>
            </a:r>
            <a:r>
              <a:rPr lang="en-US" sz="1200" dirty="0" err="1">
                <a:latin typeface="Calibri" panose="020F0502020204030204" pitchFamily="34" charset="0"/>
                <a:ea typeface="Times New Roman" panose="02020603050405020304" pitchFamily="18" charset="0"/>
                <a:cs typeface="Calibri" panose="020F0502020204030204" pitchFamily="34" charset="0"/>
              </a:rPr>
              <a:t>dr</a:t>
            </a:r>
            <a:r>
              <a:rPr lang="en-US" altLang="en-US" sz="1200" dirty="0" err="1">
                <a:latin typeface="Calibri" panose="020F0502020204030204" pitchFamily="34" charset="0"/>
                <a:ea typeface="Times New Roman" panose="02020603050405020304" pitchFamily="18" charset="0"/>
                <a:cs typeface="Calibri" panose="020F0502020204030204" pitchFamily="34" charset="0"/>
              </a:rPr>
              <a:t>awdown</a:t>
            </a:r>
            <a:r>
              <a:rPr lang="en-US" altLang="en-US" sz="1200" dirty="0">
                <a:latin typeface="Calibri" panose="020F0502020204030204" pitchFamily="34" charset="0"/>
                <a:ea typeface="Times New Roman" panose="02020603050405020304" pitchFamily="18" charset="0"/>
                <a:cs typeface="Calibri" panose="020F0502020204030204" pitchFamily="34" charset="0"/>
              </a:rPr>
              <a:t> table for future impacts in the Phillips Inlet </a:t>
            </a:r>
            <a:r>
              <a:rPr lang="en-US" altLang="en-US" sz="1200" dirty="0" err="1">
                <a:latin typeface="Calibri" panose="020F0502020204030204" pitchFamily="34" charset="0"/>
                <a:ea typeface="Times New Roman" panose="02020603050405020304" pitchFamily="18" charset="0"/>
                <a:cs typeface="Calibri" panose="020F0502020204030204" pitchFamily="34" charset="0"/>
              </a:rPr>
              <a:t>subbasin</a:t>
            </a:r>
            <a:r>
              <a:rPr lang="en-US" altLang="en-US" sz="1200" dirty="0">
                <a:latin typeface="Calibri" panose="020F0502020204030204" pitchFamily="34" charset="0"/>
                <a:ea typeface="Times New Roman" panose="02020603050405020304" pitchFamily="18" charset="0"/>
                <a:cs typeface="Calibri" panose="020F0502020204030204" pitchFamily="34" charset="0"/>
              </a:rPr>
              <a:t>, which will be included in future annual reports.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4D8C3A-9851-4921-BA1D-8D34AA28DF79}"/>
              </a:ext>
            </a:extLst>
          </p:cNvPr>
          <p:cNvSpPr/>
          <p:nvPr/>
        </p:nvSpPr>
        <p:spPr>
          <a:xfrm>
            <a:off x="100693" y="1326925"/>
            <a:ext cx="8987517" cy="5456462"/>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B468917A-8BEE-410A-94D6-5F81C0CB178B}"/>
              </a:ext>
            </a:extLst>
          </p:cNvPr>
          <p:cNvSpPr/>
          <p:nvPr/>
        </p:nvSpPr>
        <p:spPr>
          <a:xfrm>
            <a:off x="100693" y="74613"/>
            <a:ext cx="8967106" cy="1156606"/>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8" name="Title 1">
            <a:extLst>
              <a:ext uri="{FF2B5EF4-FFF2-40B4-BE49-F238E27FC236}">
                <a16:creationId xmlns:a16="http://schemas.microsoft.com/office/drawing/2014/main" id="{2022DCFC-603B-41B6-9355-D8B7DD1723D9}"/>
              </a:ext>
            </a:extLst>
          </p:cNvPr>
          <p:cNvSpPr>
            <a:spLocks noGrp="1" noChangeArrowheads="1"/>
          </p:cNvSpPr>
          <p:nvPr>
            <p:ph type="title"/>
          </p:nvPr>
        </p:nvSpPr>
        <p:spPr/>
        <p:txBody>
          <a:bodyPr/>
          <a:lstStyle/>
          <a:p>
            <a:pPr algn="r"/>
            <a:r>
              <a:rPr lang="en-US" altLang="en-US" sz="2800" dirty="0">
                <a:ln>
                  <a:noFill/>
                </a:ln>
                <a:latin typeface="Times New Roman" panose="02020603050405020304" pitchFamily="18" charset="0"/>
                <a:cs typeface="Times New Roman" panose="02020603050405020304" pitchFamily="18" charset="0"/>
              </a:rPr>
              <a:t>Conservation Unit Ledger</a:t>
            </a:r>
          </a:p>
        </p:txBody>
      </p:sp>
      <p:graphicFrame>
        <p:nvGraphicFramePr>
          <p:cNvPr id="8" name="Table Placeholder 7">
            <a:extLst>
              <a:ext uri="{FF2B5EF4-FFF2-40B4-BE49-F238E27FC236}">
                <a16:creationId xmlns:a16="http://schemas.microsoft.com/office/drawing/2014/main" id="{EA27AD73-0A76-444B-B694-B608F687D999}"/>
              </a:ext>
            </a:extLst>
          </p:cNvPr>
          <p:cNvGraphicFramePr>
            <a:graphicFrameLocks noGrp="1"/>
          </p:cNvGraphicFramePr>
          <p:nvPr>
            <p:ph type="tbl" idx="1"/>
            <p:extLst>
              <p:ext uri="{D42A27DB-BD31-4B8C-83A1-F6EECF244321}">
                <p14:modId xmlns:p14="http://schemas.microsoft.com/office/powerpoint/2010/main" val="405294843"/>
              </p:ext>
            </p:extLst>
          </p:nvPr>
        </p:nvGraphicFramePr>
        <p:xfrm>
          <a:off x="1655391" y="1804182"/>
          <a:ext cx="5758342" cy="3474084"/>
        </p:xfrm>
        <a:graphic>
          <a:graphicData uri="http://schemas.openxmlformats.org/drawingml/2006/table">
            <a:tbl>
              <a:tblPr firstRow="1" bandRow="1">
                <a:tableStyleId>{2D5ABB26-0587-4C30-8999-92F81FD0307C}</a:tableStyleId>
              </a:tblPr>
              <a:tblGrid>
                <a:gridCol w="2064058">
                  <a:extLst>
                    <a:ext uri="{9D8B030D-6E8A-4147-A177-3AD203B41FA5}">
                      <a16:colId xmlns:a16="http://schemas.microsoft.com/office/drawing/2014/main" val="1748186067"/>
                    </a:ext>
                  </a:extLst>
                </a:gridCol>
                <a:gridCol w="994647">
                  <a:extLst>
                    <a:ext uri="{9D8B030D-6E8A-4147-A177-3AD203B41FA5}">
                      <a16:colId xmlns:a16="http://schemas.microsoft.com/office/drawing/2014/main" val="585971303"/>
                    </a:ext>
                  </a:extLst>
                </a:gridCol>
                <a:gridCol w="721165">
                  <a:extLst>
                    <a:ext uri="{9D8B030D-6E8A-4147-A177-3AD203B41FA5}">
                      <a16:colId xmlns:a16="http://schemas.microsoft.com/office/drawing/2014/main" val="518266211"/>
                    </a:ext>
                  </a:extLst>
                </a:gridCol>
                <a:gridCol w="944976">
                  <a:extLst>
                    <a:ext uri="{9D8B030D-6E8A-4147-A177-3AD203B41FA5}">
                      <a16:colId xmlns:a16="http://schemas.microsoft.com/office/drawing/2014/main" val="4271632614"/>
                    </a:ext>
                  </a:extLst>
                </a:gridCol>
                <a:gridCol w="1033496">
                  <a:extLst>
                    <a:ext uri="{9D8B030D-6E8A-4147-A177-3AD203B41FA5}">
                      <a16:colId xmlns:a16="http://schemas.microsoft.com/office/drawing/2014/main" val="1985387219"/>
                    </a:ext>
                  </a:extLst>
                </a:gridCol>
              </a:tblGrid>
              <a:tr h="316338">
                <a:tc rowSpan="2" gridSpan="2">
                  <a:txBody>
                    <a:bodyPr/>
                    <a:lstStyle/>
                    <a:p>
                      <a:pPr>
                        <a:lnSpc>
                          <a:spcPct val="100000"/>
                        </a:lnSpc>
                      </a:pPr>
                      <a:endParaRPr lang="en-US" sz="10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rowSpan="2" hMerge="1">
                  <a:txBody>
                    <a:bodyPr/>
                    <a:lstStyle/>
                    <a:p>
                      <a:endParaRPr/>
                    </a:p>
                  </a:txBody>
                  <a:tcPr marL="0" marR="0" marT="0" marB="0">
                    <a:lnL w="12700" cap="flat" cmpd="sng" algn="ctr">
                      <a:solidFill>
                        <a:srgbClr val="FFFFFF"/>
                      </a:solidFill>
                      <a:prstDash val="solid"/>
                      <a:round/>
                      <a:headEnd type="none" w="med" len="med"/>
                      <a:tailEnd type="none" w="med" len="med"/>
                    </a:lnL>
                  </a:tcPr>
                </a:tc>
                <a:tc>
                  <a:txBody>
                    <a:bodyPr/>
                    <a:lstStyle/>
                    <a:p>
                      <a:pPr>
                        <a:lnSpc>
                          <a:spcPct val="100000"/>
                        </a:lnSpc>
                      </a:pPr>
                      <a:endParaRPr lang="en-US" sz="1200" dirty="0">
                        <a:latin typeface="Times New Roman"/>
                        <a:cs typeface="Times New Roman"/>
                      </a:endParaRPr>
                    </a:p>
                    <a:p>
                      <a:pPr algn="ctr">
                        <a:lnSpc>
                          <a:spcPts val="1165"/>
                        </a:lnSpc>
                      </a:pPr>
                      <a:r>
                        <a:rPr lang="en-US" sz="1000" b="1" dirty="0">
                          <a:latin typeface="Calibri"/>
                          <a:cs typeface="Calibri"/>
                        </a:rPr>
                        <a:t>Total</a:t>
                      </a:r>
                      <a:r>
                        <a:rPr lang="en-US" sz="1000" b="1" spc="-40" dirty="0">
                          <a:latin typeface="Calibri"/>
                          <a:cs typeface="Calibri"/>
                        </a:rPr>
                        <a:t> </a:t>
                      </a:r>
                      <a:r>
                        <a:rPr lang="en-US" sz="1000" b="1" dirty="0">
                          <a:latin typeface="Calibri"/>
                          <a:cs typeface="Calibri"/>
                        </a:rPr>
                        <a:t>CU</a:t>
                      </a:r>
                      <a:r>
                        <a:rPr lang="en-US" sz="1000" b="1" spc="-10" dirty="0">
                          <a:latin typeface="Calibri"/>
                          <a:cs typeface="Calibri"/>
                        </a:rPr>
                        <a:t> </a:t>
                      </a:r>
                      <a:r>
                        <a:rPr lang="en-US" sz="1000" b="1" spc="-25" dirty="0">
                          <a:latin typeface="Calibri"/>
                          <a:cs typeface="Calibri"/>
                        </a:rPr>
                        <a:t>+/-</a:t>
                      </a:r>
                      <a:endParaRPr lang="en-US" sz="10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08000">
                        <a:alpha val="50195"/>
                      </a:srgbClr>
                    </a:solidFill>
                  </a:tcPr>
                </a:tc>
                <a:tc gridSpan="2">
                  <a:txBody>
                    <a:bodyPr/>
                    <a:lstStyle/>
                    <a:p>
                      <a:pPr>
                        <a:lnSpc>
                          <a:spcPct val="100000"/>
                        </a:lnSpc>
                      </a:pPr>
                      <a:endParaRPr lang="en-US" sz="1200">
                        <a:latin typeface="Times New Roman"/>
                        <a:cs typeface="Times New Roman"/>
                      </a:endParaRPr>
                    </a:p>
                    <a:p>
                      <a:pPr marL="210185">
                        <a:lnSpc>
                          <a:spcPts val="1165"/>
                        </a:lnSpc>
                      </a:pPr>
                      <a:r>
                        <a:rPr lang="en-US" sz="1000" b="1">
                          <a:latin typeface="Calibri"/>
                          <a:cs typeface="Calibri"/>
                        </a:rPr>
                        <a:t>Conservation</a:t>
                      </a:r>
                      <a:r>
                        <a:rPr lang="en-US" sz="1000" b="1" spc="-75">
                          <a:latin typeface="Calibri"/>
                          <a:cs typeface="Calibri"/>
                        </a:rPr>
                        <a:t> </a:t>
                      </a:r>
                      <a:r>
                        <a:rPr lang="en-US" sz="1000" b="1" spc="-10">
                          <a:latin typeface="Calibri"/>
                          <a:cs typeface="Calibri"/>
                        </a:rPr>
                        <a:t>Easements</a:t>
                      </a:r>
                      <a:endParaRPr lang="en-US" sz="1000">
                        <a:latin typeface="Calibri"/>
                        <a:cs typeface="Calibri"/>
                      </a:endParaRP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808000">
                        <a:alpha val="50195"/>
                      </a:srgbClr>
                    </a:solidFill>
                  </a:tcPr>
                </a:tc>
                <a:tc hMerge="1">
                  <a:txBody>
                    <a:bodyPr/>
                    <a:lstStyle/>
                    <a:p>
                      <a:endParaRPr/>
                    </a:p>
                  </a:txBody>
                  <a:tcPr marL="0" marR="0" marT="0" marB="0"/>
                </a:tc>
                <a:extLst>
                  <a:ext uri="{0D108BD9-81ED-4DB2-BD59-A6C34878D82A}">
                    <a16:rowId xmlns:a16="http://schemas.microsoft.com/office/drawing/2014/main" val="4057655051"/>
                  </a:ext>
                </a:extLst>
              </a:tr>
              <a:tr h="273283">
                <a:tc gridSpan="2"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hMerge="1" vMerge="1">
                  <a:txBody>
                    <a:bodyPr/>
                    <a:lstStyle/>
                    <a:p>
                      <a:endParaRPr/>
                    </a:p>
                  </a:txBody>
                  <a:tcPr marL="0" marR="0" marT="0" marB="0"/>
                </a:tc>
                <a:tc rowSpan="2">
                  <a:txBody>
                    <a:bodyPr/>
                    <a:lstStyle/>
                    <a:p>
                      <a:pPr>
                        <a:lnSpc>
                          <a:spcPct val="100000"/>
                        </a:lnSpc>
                      </a:pPr>
                      <a:endParaRPr lang="en-US" sz="1000" dirty="0">
                        <a:latin typeface="Times New Roman"/>
                        <a:cs typeface="Times New Roman"/>
                      </a:endParaRPr>
                    </a:p>
                    <a:p>
                      <a:pPr>
                        <a:lnSpc>
                          <a:spcPct val="100000"/>
                        </a:lnSpc>
                      </a:pPr>
                      <a:endParaRPr lang="en-US" sz="1000" dirty="0">
                        <a:latin typeface="Times New Roman"/>
                        <a:cs typeface="Times New Roman"/>
                      </a:endParaRPr>
                    </a:p>
                    <a:p>
                      <a:pPr>
                        <a:lnSpc>
                          <a:spcPct val="100000"/>
                        </a:lnSpc>
                        <a:spcBef>
                          <a:spcPts val="30"/>
                        </a:spcBef>
                      </a:pPr>
                      <a:endParaRPr lang="en-US" sz="850" dirty="0">
                        <a:latin typeface="Times New Roman"/>
                        <a:cs typeface="Times New Roman"/>
                      </a:endParaRPr>
                    </a:p>
                    <a:p>
                      <a:pPr marL="282575">
                        <a:lnSpc>
                          <a:spcPts val="1165"/>
                        </a:lnSpc>
                      </a:pPr>
                      <a:r>
                        <a:rPr lang="en-US" sz="1000" b="1" spc="-10" dirty="0">
                          <a:latin typeface="Calibri"/>
                          <a:cs typeface="Calibri"/>
                        </a:rPr>
                        <a:t>Acres</a:t>
                      </a:r>
                      <a:endParaRPr lang="en-US" sz="1000" dirty="0">
                        <a:latin typeface="Calibri"/>
                        <a:cs typeface="Calibri"/>
                      </a:endParaRP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08000"/>
                    </a:solidFill>
                  </a:tcPr>
                </a:tc>
                <a:tc rowSpan="2">
                  <a:txBody>
                    <a:bodyPr/>
                    <a:lstStyle/>
                    <a:p>
                      <a:pPr>
                        <a:lnSpc>
                          <a:spcPct val="100000"/>
                        </a:lnSpc>
                      </a:pPr>
                      <a:endParaRPr lang="en-US" sz="1000" dirty="0">
                        <a:latin typeface="Times New Roman"/>
                        <a:cs typeface="Times New Roman"/>
                      </a:endParaRPr>
                    </a:p>
                    <a:p>
                      <a:pPr>
                        <a:lnSpc>
                          <a:spcPct val="100000"/>
                        </a:lnSpc>
                      </a:pPr>
                      <a:endParaRPr lang="en-US" sz="800" dirty="0">
                        <a:latin typeface="Times New Roman"/>
                        <a:cs typeface="Times New Roman"/>
                      </a:endParaRPr>
                    </a:p>
                    <a:p>
                      <a:pPr marL="282575" marR="167640" indent="-106680">
                        <a:lnSpc>
                          <a:spcPct val="100000"/>
                        </a:lnSpc>
                      </a:pPr>
                      <a:r>
                        <a:rPr lang="en-US" sz="1000" b="1" spc="-10" dirty="0">
                          <a:latin typeface="Calibri"/>
                          <a:cs typeface="Calibri"/>
                        </a:rPr>
                        <a:t>Recorded Acres</a:t>
                      </a:r>
                      <a:endParaRPr lang="en-US" sz="1000" dirty="0">
                        <a:latin typeface="Calibri"/>
                        <a:cs typeface="Calibri"/>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00"/>
                    </a:solidFill>
                  </a:tcPr>
                </a:tc>
                <a:tc rowSpan="2">
                  <a:txBody>
                    <a:bodyPr/>
                    <a:lstStyle/>
                    <a:p>
                      <a:pPr>
                        <a:lnSpc>
                          <a:spcPct val="100000"/>
                        </a:lnSpc>
                      </a:pPr>
                      <a:endParaRPr lang="en-US" sz="1000" dirty="0">
                        <a:latin typeface="Times New Roman"/>
                        <a:cs typeface="Times New Roman"/>
                      </a:endParaRPr>
                    </a:p>
                    <a:p>
                      <a:pPr>
                        <a:lnSpc>
                          <a:spcPct val="100000"/>
                        </a:lnSpc>
                      </a:pPr>
                      <a:endParaRPr lang="en-US" sz="800" dirty="0">
                        <a:latin typeface="Times New Roman"/>
                        <a:cs typeface="Times New Roman"/>
                      </a:endParaRPr>
                    </a:p>
                    <a:p>
                      <a:pPr marL="283210" marR="157480" indent="-121920">
                        <a:lnSpc>
                          <a:spcPct val="100000"/>
                        </a:lnSpc>
                      </a:pPr>
                      <a:r>
                        <a:rPr lang="en-US" sz="1000" b="1" dirty="0">
                          <a:latin typeface="Calibri"/>
                          <a:cs typeface="Calibri"/>
                        </a:rPr>
                        <a:t>In</a:t>
                      </a:r>
                      <a:r>
                        <a:rPr lang="en-US" sz="1000" b="1" spc="-5" dirty="0">
                          <a:latin typeface="Calibri"/>
                          <a:cs typeface="Calibri"/>
                        </a:rPr>
                        <a:t> </a:t>
                      </a:r>
                      <a:r>
                        <a:rPr lang="en-US" sz="1000" b="1" spc="-10" dirty="0">
                          <a:latin typeface="Calibri"/>
                          <a:cs typeface="Calibri"/>
                        </a:rPr>
                        <a:t>Process Acres</a:t>
                      </a:r>
                      <a:endParaRPr lang="en-US" sz="1000" dirty="0">
                        <a:latin typeface="Calibri"/>
                        <a:cs typeface="Calibri"/>
                      </a:endParaRP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08000"/>
                    </a:solidFill>
                  </a:tcPr>
                </a:tc>
                <a:extLst>
                  <a:ext uri="{0D108BD9-81ED-4DB2-BD59-A6C34878D82A}">
                    <a16:rowId xmlns:a16="http://schemas.microsoft.com/office/drawing/2014/main" val="2844841508"/>
                  </a:ext>
                </a:extLst>
              </a:tr>
              <a:tr h="279263">
                <a:tc>
                  <a:txBody>
                    <a:bodyPr/>
                    <a:lstStyle/>
                    <a:p>
                      <a:pPr>
                        <a:lnSpc>
                          <a:spcPct val="100000"/>
                        </a:lnSpc>
                        <a:spcBef>
                          <a:spcPts val="45"/>
                        </a:spcBef>
                      </a:pPr>
                      <a:endParaRPr lang="en-US" sz="850" dirty="0">
                        <a:latin typeface="Times New Roman"/>
                        <a:cs typeface="Times New Roman"/>
                      </a:endParaRPr>
                    </a:p>
                    <a:p>
                      <a:pPr marL="11430">
                        <a:lnSpc>
                          <a:spcPts val="1165"/>
                        </a:lnSpc>
                      </a:pPr>
                      <a:r>
                        <a:rPr lang="en-US" sz="1000" b="1" dirty="0">
                          <a:latin typeface="Calibri"/>
                          <a:cs typeface="Calibri"/>
                        </a:rPr>
                        <a:t>Conservation</a:t>
                      </a:r>
                      <a:r>
                        <a:rPr lang="en-US" sz="1000" b="1" spc="-75" dirty="0">
                          <a:latin typeface="Calibri"/>
                          <a:cs typeface="Calibri"/>
                        </a:rPr>
                        <a:t> </a:t>
                      </a:r>
                      <a:r>
                        <a:rPr lang="en-US" sz="1000" b="1" spc="-20" dirty="0">
                          <a:latin typeface="Calibri"/>
                          <a:cs typeface="Calibri"/>
                        </a:rPr>
                        <a:t>Unit</a:t>
                      </a:r>
                      <a:endParaRPr lang="en-US" sz="1000" dirty="0">
                        <a:latin typeface="Calibri"/>
                        <a:cs typeface="Calibri"/>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08000">
                        <a:alpha val="50195"/>
                      </a:srgbClr>
                    </a:solidFill>
                  </a:tcPr>
                </a:tc>
                <a:tc>
                  <a:txBody>
                    <a:bodyPr/>
                    <a:lstStyle/>
                    <a:p>
                      <a:pPr>
                        <a:lnSpc>
                          <a:spcPct val="100000"/>
                        </a:lnSpc>
                        <a:spcBef>
                          <a:spcPts val="45"/>
                        </a:spcBef>
                      </a:pPr>
                      <a:endParaRPr lang="en-US" sz="850" dirty="0">
                        <a:latin typeface="Times New Roman"/>
                        <a:cs typeface="Times New Roman"/>
                      </a:endParaRPr>
                    </a:p>
                    <a:p>
                      <a:pPr marL="11430">
                        <a:lnSpc>
                          <a:spcPts val="1165"/>
                        </a:lnSpc>
                      </a:pPr>
                      <a:r>
                        <a:rPr lang="en-US" sz="1000" b="1" spc="-10" dirty="0">
                          <a:solidFill>
                            <a:schemeClr val="tx1"/>
                          </a:solidFill>
                          <a:latin typeface="Calibri"/>
                          <a:cs typeface="Calibri"/>
                        </a:rPr>
                        <a:t>Ownership</a:t>
                      </a:r>
                      <a:endParaRPr lang="en-US" sz="1000" dirty="0">
                        <a:solidFill>
                          <a:schemeClr val="tx1"/>
                        </a:solidFill>
                        <a:latin typeface="Calibri"/>
                        <a:cs typeface="Calibri"/>
                      </a:endParaRPr>
                    </a:p>
                  </a:txBody>
                  <a:tcPr marL="0" marR="0" marT="5715" marB="0">
                    <a:lnL w="12700" cap="flat" cmpd="sng" algn="ctr">
                      <a:solidFill>
                        <a:srgbClr val="FFFFFF"/>
                      </a:solidFill>
                      <a:prstDash val="solid"/>
                      <a:round/>
                      <a:headEnd type="none" w="med" len="med"/>
                      <a:tailEnd type="none" w="med" len="med"/>
                    </a:lnL>
                    <a:lnR w="12700">
                      <a:solidFill>
                        <a:srgbClr val="FFFFFF"/>
                      </a:solidFill>
                      <a:prstDash val="solid"/>
                    </a:lnR>
                    <a:lnB w="12700" cap="flat" cmpd="sng" algn="ctr">
                      <a:solidFill>
                        <a:srgbClr val="FFFFFF"/>
                      </a:solidFill>
                      <a:prstDash val="solid"/>
                      <a:round/>
                      <a:headEnd type="none" w="med" len="med"/>
                      <a:tailEnd type="none" w="med" len="med"/>
                    </a:lnB>
                    <a:solidFill>
                      <a:srgbClr val="808000">
                        <a:alpha val="50195"/>
                      </a:srgbClr>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08000"/>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08000"/>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08000"/>
                    </a:solidFill>
                  </a:tcPr>
                </a:tc>
                <a:extLst>
                  <a:ext uri="{0D108BD9-81ED-4DB2-BD59-A6C34878D82A}">
                    <a16:rowId xmlns:a16="http://schemas.microsoft.com/office/drawing/2014/main" val="1423704984"/>
                  </a:ext>
                </a:extLst>
              </a:tr>
              <a:tr h="228600">
                <a:tc>
                  <a:txBody>
                    <a:bodyPr/>
                    <a:lstStyle/>
                    <a:p>
                      <a:pPr marL="11430" algn="l">
                        <a:lnSpc>
                          <a:spcPct val="100000"/>
                        </a:lnSpc>
                        <a:spcBef>
                          <a:spcPts val="525"/>
                        </a:spcBef>
                      </a:pPr>
                      <a:r>
                        <a:rPr lang="en-US" sz="1000" dirty="0">
                          <a:latin typeface="Calibri"/>
                          <a:cs typeface="Calibri"/>
                        </a:rPr>
                        <a:t>Cypress</a:t>
                      </a:r>
                      <a:r>
                        <a:rPr lang="en-US" sz="1000" spc="-35" dirty="0">
                          <a:latin typeface="Calibri"/>
                          <a:cs typeface="Calibri"/>
                        </a:rPr>
                        <a:t> </a:t>
                      </a:r>
                      <a:r>
                        <a:rPr lang="en-US" sz="1000" dirty="0">
                          <a:latin typeface="Calibri"/>
                          <a:cs typeface="Calibri"/>
                        </a:rPr>
                        <a:t>&amp;</a:t>
                      </a:r>
                      <a:r>
                        <a:rPr lang="en-US" sz="1000" spc="-15" dirty="0">
                          <a:latin typeface="Calibri"/>
                          <a:cs typeface="Calibri"/>
                        </a:rPr>
                        <a:t> </a:t>
                      </a:r>
                      <a:r>
                        <a:rPr lang="en-US" sz="1000" dirty="0">
                          <a:latin typeface="Calibri"/>
                          <a:cs typeface="Calibri"/>
                        </a:rPr>
                        <a:t>Wet</a:t>
                      </a:r>
                      <a:r>
                        <a:rPr lang="en-US" sz="1000" spc="-25" dirty="0">
                          <a:latin typeface="Calibri"/>
                          <a:cs typeface="Calibri"/>
                        </a:rPr>
                        <a:t> </a:t>
                      </a:r>
                      <a:r>
                        <a:rPr lang="en-US" sz="1000" dirty="0">
                          <a:latin typeface="Calibri"/>
                          <a:cs typeface="Calibri"/>
                        </a:rPr>
                        <a:t>Pine</a:t>
                      </a:r>
                      <a:r>
                        <a:rPr lang="en-US" sz="1000" spc="-40" dirty="0">
                          <a:latin typeface="Calibri"/>
                          <a:cs typeface="Calibri"/>
                        </a:rPr>
                        <a:t> </a:t>
                      </a:r>
                      <a:r>
                        <a:rPr lang="en-US" sz="1000" spc="-20" dirty="0">
                          <a:latin typeface="Calibri"/>
                          <a:cs typeface="Calibri"/>
                        </a:rPr>
                        <a:t>Flats</a:t>
                      </a:r>
                      <a:endParaRPr lang="en-US" sz="1000" dirty="0">
                        <a:latin typeface="Calibri"/>
                        <a:cs typeface="Calibri"/>
                      </a:endParaRPr>
                    </a:p>
                  </a:txBody>
                  <a:tcPr marL="0" marR="0" marT="666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11430" algn="l">
                        <a:lnSpc>
                          <a:spcPct val="100000"/>
                        </a:lnSpc>
                        <a:spcBef>
                          <a:spcPts val="525"/>
                        </a:spcBef>
                      </a:pPr>
                      <a:r>
                        <a:rPr lang="en-US" sz="1000" dirty="0">
                          <a:latin typeface="Calibri"/>
                          <a:cs typeface="Calibri"/>
                        </a:rPr>
                        <a:t>Panama</a:t>
                      </a:r>
                      <a:r>
                        <a:rPr lang="en-US" sz="1000" spc="-65" dirty="0">
                          <a:latin typeface="Calibri"/>
                          <a:cs typeface="Calibri"/>
                        </a:rPr>
                        <a:t> </a:t>
                      </a:r>
                      <a:r>
                        <a:rPr lang="en-US" sz="1000" dirty="0">
                          <a:latin typeface="Calibri"/>
                          <a:cs typeface="Calibri"/>
                        </a:rPr>
                        <a:t>City</a:t>
                      </a:r>
                      <a:r>
                        <a:rPr lang="en-US" sz="1000" spc="-25" dirty="0">
                          <a:latin typeface="Calibri"/>
                          <a:cs typeface="Calibri"/>
                        </a:rPr>
                        <a:t> </a:t>
                      </a:r>
                      <a:r>
                        <a:rPr lang="en-US" sz="1000" spc="-20" dirty="0">
                          <a:latin typeface="Calibri"/>
                          <a:cs typeface="Calibri"/>
                        </a:rPr>
                        <a:t>Beach</a:t>
                      </a:r>
                      <a:endParaRPr lang="en-US" sz="1000" dirty="0">
                        <a:latin typeface="Calibri"/>
                        <a:cs typeface="Calibri"/>
                      </a:endParaRPr>
                    </a:p>
                  </a:txBody>
                  <a:tcPr marL="0" marR="0" marT="6667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0000"/>
                        </a:lnSpc>
                        <a:spcBef>
                          <a:spcPts val="525"/>
                        </a:spcBef>
                      </a:pPr>
                      <a:r>
                        <a:rPr lang="en-US" sz="1000" spc="-10" dirty="0">
                          <a:latin typeface="Calibri"/>
                          <a:cs typeface="Calibri"/>
                        </a:rPr>
                        <a:t>2912.40</a:t>
                      </a:r>
                      <a:endParaRPr lang="en-US" sz="1000" dirty="0">
                        <a:latin typeface="Calibri"/>
                        <a:cs typeface="Calibri"/>
                      </a:endParaRPr>
                    </a:p>
                  </a:txBody>
                  <a:tcPr marL="0" marR="0" marT="666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gn="ctr">
                        <a:lnSpc>
                          <a:spcPct val="100000"/>
                        </a:lnSpc>
                        <a:spcBef>
                          <a:spcPts val="515"/>
                        </a:spcBef>
                      </a:pPr>
                      <a:r>
                        <a:rPr lang="en-US" sz="1000" spc="-10" dirty="0">
                          <a:latin typeface="Calibri"/>
                          <a:cs typeface="Calibri"/>
                        </a:rPr>
                        <a:t>2,912.40</a:t>
                      </a:r>
                      <a:endParaRPr lang="en-US" sz="1000" dirty="0">
                        <a:latin typeface="Calibri"/>
                        <a:cs typeface="Calibri"/>
                      </a:endParaRPr>
                    </a:p>
                  </a:txBody>
                  <a:tcPr marL="0" marR="0" marT="6540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1270" algn="ctr">
                        <a:lnSpc>
                          <a:spcPct val="100000"/>
                        </a:lnSpc>
                        <a:spcBef>
                          <a:spcPts val="515"/>
                        </a:spcBef>
                      </a:pPr>
                      <a:r>
                        <a:rPr lang="en-US" sz="1000" dirty="0">
                          <a:latin typeface="Calibri"/>
                          <a:cs typeface="Calibri"/>
                        </a:rPr>
                        <a:t>0</a:t>
                      </a:r>
                    </a:p>
                  </a:txBody>
                  <a:tcPr marL="0" marR="0" marT="6540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2400203465"/>
                  </a:ext>
                </a:extLst>
              </a:tr>
              <a:tr h="228600">
                <a:tc>
                  <a:txBody>
                    <a:bodyPr/>
                    <a:lstStyle/>
                    <a:p>
                      <a:pPr marL="11430" algn="l">
                        <a:lnSpc>
                          <a:spcPct val="100000"/>
                        </a:lnSpc>
                        <a:spcBef>
                          <a:spcPts val="525"/>
                        </a:spcBef>
                      </a:pPr>
                      <a:r>
                        <a:rPr lang="en-US" sz="1000" dirty="0">
                          <a:latin typeface="Calibri"/>
                          <a:cs typeface="Calibri"/>
                        </a:rPr>
                        <a:t>Lake</a:t>
                      </a:r>
                      <a:r>
                        <a:rPr lang="en-US" sz="1000" spc="-40" dirty="0">
                          <a:latin typeface="Calibri"/>
                          <a:cs typeface="Calibri"/>
                        </a:rPr>
                        <a:t> </a:t>
                      </a:r>
                      <a:r>
                        <a:rPr lang="en-US" sz="1000" dirty="0">
                          <a:latin typeface="Calibri"/>
                          <a:cs typeface="Calibri"/>
                        </a:rPr>
                        <a:t>Powell</a:t>
                      </a:r>
                      <a:r>
                        <a:rPr lang="en-US" sz="1000" spc="-50" dirty="0">
                          <a:latin typeface="Calibri"/>
                          <a:cs typeface="Calibri"/>
                        </a:rPr>
                        <a:t> </a:t>
                      </a:r>
                      <a:r>
                        <a:rPr lang="en-US" sz="1000" spc="-10" dirty="0">
                          <a:latin typeface="Calibri"/>
                          <a:cs typeface="Calibri"/>
                        </a:rPr>
                        <a:t>Headwater</a:t>
                      </a:r>
                      <a:endParaRPr lang="en-US" sz="1000" dirty="0">
                        <a:latin typeface="Calibri"/>
                        <a:cs typeface="Calibri"/>
                      </a:endParaRPr>
                    </a:p>
                  </a:txBody>
                  <a:tcPr marL="0" marR="0" marT="666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11430" algn="l">
                        <a:lnSpc>
                          <a:spcPct val="100000"/>
                        </a:lnSpc>
                        <a:spcBef>
                          <a:spcPts val="525"/>
                        </a:spcBef>
                      </a:pPr>
                      <a:r>
                        <a:rPr lang="en-US" sz="1000" dirty="0">
                          <a:latin typeface="Calibri"/>
                          <a:cs typeface="Calibri"/>
                        </a:rPr>
                        <a:t>St.</a:t>
                      </a:r>
                      <a:r>
                        <a:rPr lang="en-US" sz="1000" spc="-20" dirty="0">
                          <a:latin typeface="Calibri"/>
                          <a:cs typeface="Calibri"/>
                        </a:rPr>
                        <a:t> </a:t>
                      </a:r>
                      <a:r>
                        <a:rPr lang="en-US" sz="1000" spc="-25" dirty="0">
                          <a:latin typeface="Calibri"/>
                          <a:cs typeface="Calibri"/>
                        </a:rPr>
                        <a:t>Joe</a:t>
                      </a:r>
                      <a:endParaRPr lang="en-US" sz="1000" dirty="0">
                        <a:latin typeface="Calibri"/>
                        <a:cs typeface="Calibri"/>
                      </a:endParaRPr>
                    </a:p>
                  </a:txBody>
                  <a:tcPr marL="0" marR="0" marT="6667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0000"/>
                        </a:lnSpc>
                        <a:spcBef>
                          <a:spcPts val="525"/>
                        </a:spcBef>
                      </a:pPr>
                      <a:r>
                        <a:rPr lang="en-US" sz="1000" spc="-25" dirty="0">
                          <a:latin typeface="Calibri"/>
                          <a:cs typeface="Calibri"/>
                        </a:rPr>
                        <a:t>912</a:t>
                      </a:r>
                      <a:endParaRPr lang="en-US" sz="1000" dirty="0">
                        <a:latin typeface="Calibri"/>
                        <a:cs typeface="Calibri"/>
                      </a:endParaRPr>
                    </a:p>
                  </a:txBody>
                  <a:tcPr marL="0" marR="0" marT="666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gn="ctr">
                        <a:lnSpc>
                          <a:spcPct val="100000"/>
                        </a:lnSpc>
                        <a:spcBef>
                          <a:spcPts val="515"/>
                        </a:spcBef>
                      </a:pPr>
                      <a:r>
                        <a:rPr lang="en-US" sz="1000" spc="-10" dirty="0">
                          <a:latin typeface="Calibri"/>
                          <a:cs typeface="Calibri"/>
                        </a:rPr>
                        <a:t>158.15</a:t>
                      </a:r>
                      <a:endParaRPr lang="en-US" sz="1000" dirty="0">
                        <a:latin typeface="Calibri"/>
                        <a:cs typeface="Calibri"/>
                      </a:endParaRPr>
                    </a:p>
                  </a:txBody>
                  <a:tcPr marL="0" marR="0" marT="6540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1270" algn="ctr">
                        <a:lnSpc>
                          <a:spcPct val="100000"/>
                        </a:lnSpc>
                        <a:spcBef>
                          <a:spcPts val="515"/>
                        </a:spcBef>
                      </a:pPr>
                      <a:r>
                        <a:rPr lang="en-US" sz="1000" dirty="0">
                          <a:latin typeface="Calibri"/>
                          <a:cs typeface="Calibri"/>
                        </a:rPr>
                        <a:t>27.21</a:t>
                      </a:r>
                    </a:p>
                  </a:txBody>
                  <a:tcPr marL="0" marR="0" marT="6540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664299008"/>
                  </a:ext>
                </a:extLst>
              </a:tr>
              <a:tr h="228600">
                <a:tc>
                  <a:txBody>
                    <a:bodyPr/>
                    <a:lstStyle/>
                    <a:p>
                      <a:pPr marL="11430" algn="l">
                        <a:lnSpc>
                          <a:spcPct val="100000"/>
                        </a:lnSpc>
                        <a:spcBef>
                          <a:spcPts val="525"/>
                        </a:spcBef>
                      </a:pPr>
                      <a:r>
                        <a:rPr lang="en-US" sz="1000" dirty="0">
                          <a:latin typeface="Calibri"/>
                          <a:cs typeface="Calibri"/>
                        </a:rPr>
                        <a:t>South</a:t>
                      </a:r>
                      <a:r>
                        <a:rPr lang="en-US" sz="1000" spc="-40" dirty="0">
                          <a:latin typeface="Calibri"/>
                          <a:cs typeface="Calibri"/>
                        </a:rPr>
                        <a:t> </a:t>
                      </a:r>
                      <a:r>
                        <a:rPr lang="en-US" sz="1000" dirty="0">
                          <a:latin typeface="Calibri"/>
                          <a:cs typeface="Calibri"/>
                        </a:rPr>
                        <a:t>American</a:t>
                      </a:r>
                      <a:r>
                        <a:rPr lang="en-US" sz="1000" spc="-60" dirty="0">
                          <a:latin typeface="Calibri"/>
                          <a:cs typeface="Calibri"/>
                        </a:rPr>
                        <a:t> </a:t>
                      </a:r>
                      <a:r>
                        <a:rPr lang="en-US" sz="1000" spc="-20" dirty="0">
                          <a:latin typeface="Calibri"/>
                          <a:cs typeface="Calibri"/>
                        </a:rPr>
                        <a:t>Swamp</a:t>
                      </a:r>
                      <a:endParaRPr lang="en-US" sz="1000" dirty="0">
                        <a:latin typeface="Calibri"/>
                        <a:cs typeface="Calibri"/>
                      </a:endParaRPr>
                    </a:p>
                  </a:txBody>
                  <a:tcPr marL="0" marR="0" marT="666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11430" algn="l">
                        <a:lnSpc>
                          <a:spcPct val="100000"/>
                        </a:lnSpc>
                        <a:spcBef>
                          <a:spcPts val="525"/>
                        </a:spcBef>
                      </a:pPr>
                      <a:r>
                        <a:rPr lang="en-US" sz="1000">
                          <a:latin typeface="Calibri"/>
                          <a:cs typeface="Calibri"/>
                        </a:rPr>
                        <a:t>St.</a:t>
                      </a:r>
                      <a:r>
                        <a:rPr lang="en-US" sz="1000" spc="-20">
                          <a:latin typeface="Calibri"/>
                          <a:cs typeface="Calibri"/>
                        </a:rPr>
                        <a:t> </a:t>
                      </a:r>
                      <a:r>
                        <a:rPr lang="en-US" sz="1000" spc="-25">
                          <a:latin typeface="Calibri"/>
                          <a:cs typeface="Calibri"/>
                        </a:rPr>
                        <a:t>Joe</a:t>
                      </a:r>
                      <a:endParaRPr lang="en-US" sz="1000">
                        <a:latin typeface="Calibri"/>
                        <a:cs typeface="Calibri"/>
                      </a:endParaRPr>
                    </a:p>
                  </a:txBody>
                  <a:tcPr marL="0" marR="0" marT="6667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0000"/>
                        </a:lnSpc>
                        <a:spcBef>
                          <a:spcPts val="525"/>
                        </a:spcBef>
                      </a:pPr>
                      <a:r>
                        <a:rPr lang="en-US" sz="1000" spc="-25" dirty="0">
                          <a:latin typeface="Calibri"/>
                          <a:cs typeface="Calibri"/>
                        </a:rPr>
                        <a:t>803</a:t>
                      </a:r>
                      <a:endParaRPr lang="en-US" sz="1000" dirty="0">
                        <a:latin typeface="Calibri"/>
                        <a:cs typeface="Calibri"/>
                      </a:endParaRPr>
                    </a:p>
                  </a:txBody>
                  <a:tcPr marL="0" marR="0" marT="666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gn="ctr">
                        <a:lnSpc>
                          <a:spcPct val="100000"/>
                        </a:lnSpc>
                        <a:spcBef>
                          <a:spcPts val="515"/>
                        </a:spcBef>
                      </a:pPr>
                      <a:r>
                        <a:rPr lang="en-US" sz="1000" spc="-10" dirty="0">
                          <a:latin typeface="Calibri"/>
                          <a:cs typeface="Calibri"/>
                        </a:rPr>
                        <a:t>67.38</a:t>
                      </a:r>
                      <a:endParaRPr lang="en-US" sz="1000" dirty="0">
                        <a:latin typeface="Calibri"/>
                        <a:cs typeface="Calibri"/>
                      </a:endParaRPr>
                    </a:p>
                  </a:txBody>
                  <a:tcPr marL="0" marR="0" marT="6540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1270" algn="ctr">
                        <a:lnSpc>
                          <a:spcPct val="100000"/>
                        </a:lnSpc>
                        <a:spcBef>
                          <a:spcPts val="515"/>
                        </a:spcBef>
                      </a:pPr>
                      <a:r>
                        <a:rPr lang="en-US" sz="1000" dirty="0">
                          <a:latin typeface="Calibri"/>
                          <a:cs typeface="Calibri"/>
                        </a:rPr>
                        <a:t>0</a:t>
                      </a:r>
                    </a:p>
                  </a:txBody>
                  <a:tcPr marL="0" marR="0" marT="6540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8245433"/>
                  </a:ext>
                </a:extLst>
              </a:tr>
              <a:tr h="228600">
                <a:tc>
                  <a:txBody>
                    <a:bodyPr/>
                    <a:lstStyle/>
                    <a:p>
                      <a:pPr marL="11430" algn="l">
                        <a:lnSpc>
                          <a:spcPct val="100000"/>
                        </a:lnSpc>
                        <a:spcBef>
                          <a:spcPts val="520"/>
                        </a:spcBef>
                      </a:pPr>
                      <a:r>
                        <a:rPr lang="en-US" sz="1000" spc="-10" dirty="0">
                          <a:latin typeface="Calibri"/>
                          <a:cs typeface="Calibri"/>
                        </a:rPr>
                        <a:t>Southwest</a:t>
                      </a:r>
                      <a:r>
                        <a:rPr lang="en-US" sz="1000" spc="-20" dirty="0">
                          <a:latin typeface="Calibri"/>
                          <a:cs typeface="Calibri"/>
                        </a:rPr>
                        <a:t> </a:t>
                      </a:r>
                      <a:r>
                        <a:rPr lang="en-US" sz="1000" dirty="0">
                          <a:latin typeface="Calibri"/>
                          <a:cs typeface="Calibri"/>
                        </a:rPr>
                        <a:t>West</a:t>
                      </a:r>
                      <a:r>
                        <a:rPr lang="en-US" sz="1000" spc="-5" dirty="0">
                          <a:latin typeface="Calibri"/>
                          <a:cs typeface="Calibri"/>
                        </a:rPr>
                        <a:t> </a:t>
                      </a:r>
                      <a:r>
                        <a:rPr lang="en-US" sz="1000" spc="-25" dirty="0">
                          <a:latin typeface="Calibri"/>
                          <a:cs typeface="Calibri"/>
                        </a:rPr>
                        <a:t>Bay</a:t>
                      </a:r>
                      <a:endParaRPr lang="en-US" sz="1000" dirty="0">
                        <a:latin typeface="Calibri"/>
                        <a:cs typeface="Calibri"/>
                      </a:endParaRPr>
                    </a:p>
                  </a:txBody>
                  <a:tcPr marL="0" marR="0" marT="6604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11430" algn="l">
                        <a:lnSpc>
                          <a:spcPct val="100000"/>
                        </a:lnSpc>
                        <a:spcBef>
                          <a:spcPts val="520"/>
                        </a:spcBef>
                      </a:pPr>
                      <a:r>
                        <a:rPr lang="en-US" sz="1000">
                          <a:latin typeface="Calibri"/>
                          <a:cs typeface="Calibri"/>
                        </a:rPr>
                        <a:t>St.</a:t>
                      </a:r>
                      <a:r>
                        <a:rPr lang="en-US" sz="1000" spc="-20">
                          <a:latin typeface="Calibri"/>
                          <a:cs typeface="Calibri"/>
                        </a:rPr>
                        <a:t> </a:t>
                      </a:r>
                      <a:r>
                        <a:rPr lang="en-US" sz="1000" spc="-25">
                          <a:latin typeface="Calibri"/>
                          <a:cs typeface="Calibri"/>
                        </a:rPr>
                        <a:t>Joe</a:t>
                      </a:r>
                      <a:endParaRPr lang="en-US" sz="1000">
                        <a:latin typeface="Calibri"/>
                        <a:cs typeface="Calibri"/>
                      </a:endParaRPr>
                    </a:p>
                  </a:txBody>
                  <a:tcPr marL="0" marR="0" marT="66040"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0000"/>
                        </a:lnSpc>
                        <a:spcBef>
                          <a:spcPts val="520"/>
                        </a:spcBef>
                      </a:pPr>
                      <a:r>
                        <a:rPr lang="en-US" sz="1000" spc="-25" dirty="0">
                          <a:latin typeface="Calibri"/>
                          <a:cs typeface="Calibri"/>
                        </a:rPr>
                        <a:t>962</a:t>
                      </a:r>
                      <a:endParaRPr lang="en-US" sz="1000" dirty="0">
                        <a:latin typeface="Calibri"/>
                        <a:cs typeface="Calibri"/>
                      </a:endParaRPr>
                    </a:p>
                  </a:txBody>
                  <a:tcPr marL="0" marR="0" marT="6604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gn="ctr">
                        <a:lnSpc>
                          <a:spcPct val="100000"/>
                        </a:lnSpc>
                        <a:spcBef>
                          <a:spcPts val="515"/>
                        </a:spcBef>
                      </a:pPr>
                      <a:r>
                        <a:rPr lang="en-US" sz="1000" spc="-10" dirty="0">
                          <a:latin typeface="Calibri"/>
                          <a:cs typeface="Calibri"/>
                        </a:rPr>
                        <a:t>310.65</a:t>
                      </a:r>
                      <a:endParaRPr lang="en-US" sz="1000" dirty="0">
                        <a:latin typeface="Calibri"/>
                        <a:cs typeface="Calibri"/>
                      </a:endParaRPr>
                    </a:p>
                  </a:txBody>
                  <a:tcPr marL="0" marR="0" marT="65404"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0000"/>
                        </a:lnSpc>
                        <a:spcBef>
                          <a:spcPts val="515"/>
                        </a:spcBef>
                      </a:pPr>
                      <a:r>
                        <a:rPr lang="en-US" sz="1000" spc="-20" dirty="0">
                          <a:latin typeface="Calibri"/>
                          <a:cs typeface="Calibri"/>
                        </a:rPr>
                        <a:t>52.96</a:t>
                      </a:r>
                      <a:endParaRPr lang="en-US" sz="1000" dirty="0">
                        <a:latin typeface="Calibri"/>
                        <a:cs typeface="Calibri"/>
                      </a:endParaRPr>
                    </a:p>
                  </a:txBody>
                  <a:tcPr marL="0" marR="0" marT="65404"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3259265215"/>
                  </a:ext>
                </a:extLst>
              </a:tr>
              <a:tr h="228600">
                <a:tc>
                  <a:txBody>
                    <a:bodyPr/>
                    <a:lstStyle/>
                    <a:p>
                      <a:pPr marL="11430" algn="l">
                        <a:lnSpc>
                          <a:spcPct val="100000"/>
                        </a:lnSpc>
                        <a:spcBef>
                          <a:spcPts val="520"/>
                        </a:spcBef>
                      </a:pPr>
                      <a:r>
                        <a:rPr lang="en-US" sz="1000" dirty="0">
                          <a:latin typeface="Calibri"/>
                          <a:cs typeface="Calibri"/>
                        </a:rPr>
                        <a:t>Ward</a:t>
                      </a:r>
                      <a:r>
                        <a:rPr lang="en-US" sz="1000" spc="-25" dirty="0">
                          <a:latin typeface="Calibri"/>
                          <a:cs typeface="Calibri"/>
                        </a:rPr>
                        <a:t> </a:t>
                      </a:r>
                      <a:r>
                        <a:rPr lang="en-US" sz="1000" spc="-10" dirty="0">
                          <a:latin typeface="Calibri"/>
                          <a:cs typeface="Calibri"/>
                        </a:rPr>
                        <a:t>Creek</a:t>
                      </a:r>
                      <a:endParaRPr lang="en-US" sz="1000" dirty="0">
                        <a:latin typeface="Calibri"/>
                        <a:cs typeface="Calibri"/>
                      </a:endParaRPr>
                    </a:p>
                  </a:txBody>
                  <a:tcPr marL="0" marR="0" marT="6604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11430" algn="l">
                        <a:lnSpc>
                          <a:spcPct val="100000"/>
                        </a:lnSpc>
                        <a:spcBef>
                          <a:spcPts val="520"/>
                        </a:spcBef>
                      </a:pPr>
                      <a:r>
                        <a:rPr lang="en-US" sz="1000" spc="-10">
                          <a:latin typeface="Calibri"/>
                          <a:cs typeface="Calibri"/>
                        </a:rPr>
                        <a:t>NWFWMD</a:t>
                      </a:r>
                      <a:endParaRPr lang="en-US" sz="1000">
                        <a:latin typeface="Calibri"/>
                        <a:cs typeface="Calibri"/>
                      </a:endParaRPr>
                    </a:p>
                  </a:txBody>
                  <a:tcPr marL="0" marR="0" marT="66040"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0000"/>
                        </a:lnSpc>
                        <a:spcBef>
                          <a:spcPts val="520"/>
                        </a:spcBef>
                      </a:pPr>
                      <a:r>
                        <a:rPr lang="en-US" sz="1000" spc="-20" dirty="0">
                          <a:latin typeface="Calibri"/>
                          <a:cs typeface="Calibri"/>
                        </a:rPr>
                        <a:t>1239</a:t>
                      </a:r>
                      <a:endParaRPr lang="en-US" sz="1000" dirty="0">
                        <a:latin typeface="Calibri"/>
                        <a:cs typeface="Calibri"/>
                      </a:endParaRPr>
                    </a:p>
                  </a:txBody>
                  <a:tcPr marL="0" marR="0" marT="6604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gn="ctr">
                        <a:lnSpc>
                          <a:spcPct val="100000"/>
                        </a:lnSpc>
                        <a:spcBef>
                          <a:spcPts val="515"/>
                        </a:spcBef>
                      </a:pPr>
                      <a:r>
                        <a:rPr lang="en-US" sz="1000" spc="-10" dirty="0">
                          <a:latin typeface="Calibri"/>
                          <a:cs typeface="Calibri"/>
                        </a:rPr>
                        <a:t>731.28</a:t>
                      </a:r>
                      <a:endParaRPr lang="en-US" sz="1000" dirty="0">
                        <a:latin typeface="Calibri"/>
                        <a:cs typeface="Calibri"/>
                      </a:endParaRPr>
                    </a:p>
                  </a:txBody>
                  <a:tcPr marL="0" marR="0" marT="65404"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1270" algn="ctr">
                        <a:lnSpc>
                          <a:spcPct val="100000"/>
                        </a:lnSpc>
                        <a:spcBef>
                          <a:spcPts val="515"/>
                        </a:spcBef>
                      </a:pPr>
                      <a:r>
                        <a:rPr lang="en-US" sz="1000" dirty="0">
                          <a:latin typeface="Calibri"/>
                          <a:cs typeface="Calibri"/>
                        </a:rPr>
                        <a:t>0</a:t>
                      </a:r>
                    </a:p>
                  </a:txBody>
                  <a:tcPr marL="0" marR="0" marT="65404"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358568226"/>
                  </a:ext>
                </a:extLst>
              </a:tr>
              <a:tr h="228600">
                <a:tc>
                  <a:txBody>
                    <a:bodyPr/>
                    <a:lstStyle/>
                    <a:p>
                      <a:pPr marL="11430" algn="l">
                        <a:lnSpc>
                          <a:spcPct val="100000"/>
                        </a:lnSpc>
                        <a:spcBef>
                          <a:spcPts val="459"/>
                        </a:spcBef>
                      </a:pPr>
                      <a:r>
                        <a:rPr lang="en-US" sz="1000" dirty="0">
                          <a:latin typeface="Calibri"/>
                          <a:cs typeface="Calibri"/>
                        </a:rPr>
                        <a:t>Point</a:t>
                      </a:r>
                      <a:r>
                        <a:rPr lang="en-US" sz="1000" spc="-40" dirty="0">
                          <a:latin typeface="Calibri"/>
                          <a:cs typeface="Calibri"/>
                        </a:rPr>
                        <a:t> </a:t>
                      </a:r>
                      <a:r>
                        <a:rPr lang="en-US" sz="1000" spc="-10" dirty="0">
                          <a:latin typeface="Calibri"/>
                          <a:cs typeface="Calibri"/>
                        </a:rPr>
                        <a:t>Washington</a:t>
                      </a:r>
                      <a:endParaRPr lang="en-US" sz="1000" dirty="0">
                        <a:latin typeface="Calibri"/>
                        <a:cs typeface="Calibri"/>
                      </a:endParaRPr>
                    </a:p>
                  </a:txBody>
                  <a:tcPr marL="0" marR="0" marT="58419"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11430" algn="l">
                        <a:lnSpc>
                          <a:spcPct val="100000"/>
                        </a:lnSpc>
                        <a:spcBef>
                          <a:spcPts val="459"/>
                        </a:spcBef>
                      </a:pPr>
                      <a:r>
                        <a:rPr lang="en-US" sz="1000">
                          <a:latin typeface="Calibri"/>
                          <a:cs typeface="Calibri"/>
                        </a:rPr>
                        <a:t>St.</a:t>
                      </a:r>
                      <a:r>
                        <a:rPr lang="en-US" sz="1000" spc="-20">
                          <a:latin typeface="Calibri"/>
                          <a:cs typeface="Calibri"/>
                        </a:rPr>
                        <a:t> </a:t>
                      </a:r>
                      <a:r>
                        <a:rPr lang="en-US" sz="1000" spc="-25">
                          <a:latin typeface="Calibri"/>
                          <a:cs typeface="Calibri"/>
                        </a:rPr>
                        <a:t>Joe</a:t>
                      </a:r>
                      <a:endParaRPr lang="en-US" sz="1000">
                        <a:latin typeface="Calibri"/>
                        <a:cs typeface="Calibri"/>
                      </a:endParaRPr>
                    </a:p>
                  </a:txBody>
                  <a:tcPr marL="0" marR="0" marT="58419"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0000"/>
                        </a:lnSpc>
                        <a:spcBef>
                          <a:spcPts val="459"/>
                        </a:spcBef>
                      </a:pPr>
                      <a:r>
                        <a:rPr lang="en-US" sz="1000" spc="-25" dirty="0">
                          <a:latin typeface="Calibri"/>
                          <a:cs typeface="Calibri"/>
                        </a:rPr>
                        <a:t>466</a:t>
                      </a:r>
                      <a:endParaRPr lang="en-US" sz="1000" dirty="0">
                        <a:latin typeface="Calibri"/>
                        <a:cs typeface="Calibri"/>
                      </a:endParaRPr>
                    </a:p>
                  </a:txBody>
                  <a:tcPr marL="0" marR="0" marT="58419"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gn="ctr">
                        <a:lnSpc>
                          <a:spcPct val="100000"/>
                        </a:lnSpc>
                        <a:spcBef>
                          <a:spcPts val="450"/>
                        </a:spcBef>
                      </a:pPr>
                      <a:r>
                        <a:rPr lang="en-US" sz="1000" dirty="0">
                          <a:latin typeface="Calibri"/>
                          <a:cs typeface="Calibri"/>
                        </a:rPr>
                        <a:t>11.65</a:t>
                      </a:r>
                    </a:p>
                  </a:txBody>
                  <a:tcPr marL="0" marR="0" marT="57150"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1270" algn="ctr">
                        <a:lnSpc>
                          <a:spcPct val="100000"/>
                        </a:lnSpc>
                        <a:spcBef>
                          <a:spcPts val="450"/>
                        </a:spcBef>
                      </a:pPr>
                      <a:r>
                        <a:rPr lang="en-US" sz="1000" dirty="0">
                          <a:latin typeface="Calibri"/>
                          <a:cs typeface="Calibri"/>
                        </a:rPr>
                        <a:t>30.91</a:t>
                      </a:r>
                    </a:p>
                  </a:txBody>
                  <a:tcPr marL="0" marR="0" marT="5715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4148298389"/>
                  </a:ext>
                </a:extLst>
              </a:tr>
              <a:tr h="228600">
                <a:tc>
                  <a:txBody>
                    <a:bodyPr/>
                    <a:lstStyle/>
                    <a:p>
                      <a:pPr marL="11430" algn="l">
                        <a:lnSpc>
                          <a:spcPct val="100000"/>
                        </a:lnSpc>
                        <a:spcBef>
                          <a:spcPts val="459"/>
                        </a:spcBef>
                      </a:pPr>
                      <a:r>
                        <a:rPr lang="en-US" sz="1000" dirty="0">
                          <a:latin typeface="Calibri"/>
                          <a:cs typeface="Calibri"/>
                        </a:rPr>
                        <a:t>Wildlife</a:t>
                      </a:r>
                      <a:r>
                        <a:rPr lang="en-US" sz="1000" spc="-75" dirty="0">
                          <a:latin typeface="Calibri"/>
                          <a:cs typeface="Calibri"/>
                        </a:rPr>
                        <a:t> </a:t>
                      </a:r>
                      <a:r>
                        <a:rPr lang="en-US" sz="1000" spc="-10" dirty="0">
                          <a:latin typeface="Calibri"/>
                          <a:cs typeface="Calibri"/>
                        </a:rPr>
                        <a:t>Corridor</a:t>
                      </a:r>
                      <a:endParaRPr lang="en-US" sz="1000" dirty="0">
                        <a:latin typeface="Calibri"/>
                        <a:cs typeface="Calibri"/>
                      </a:endParaRPr>
                    </a:p>
                  </a:txBody>
                  <a:tcPr marL="0" marR="0" marT="58419"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11430" algn="l">
                        <a:lnSpc>
                          <a:spcPct val="100000"/>
                        </a:lnSpc>
                        <a:spcBef>
                          <a:spcPts val="459"/>
                        </a:spcBef>
                      </a:pPr>
                      <a:r>
                        <a:rPr lang="en-US" sz="1000">
                          <a:latin typeface="Calibri"/>
                          <a:cs typeface="Calibri"/>
                        </a:rPr>
                        <a:t>St.</a:t>
                      </a:r>
                      <a:r>
                        <a:rPr lang="en-US" sz="1000" spc="-20">
                          <a:latin typeface="Calibri"/>
                          <a:cs typeface="Calibri"/>
                        </a:rPr>
                        <a:t> </a:t>
                      </a:r>
                      <a:r>
                        <a:rPr lang="en-US" sz="1000" spc="-25">
                          <a:latin typeface="Calibri"/>
                          <a:cs typeface="Calibri"/>
                        </a:rPr>
                        <a:t>Joe</a:t>
                      </a:r>
                      <a:endParaRPr lang="en-US" sz="1000">
                        <a:latin typeface="Calibri"/>
                        <a:cs typeface="Calibri"/>
                      </a:endParaRPr>
                    </a:p>
                  </a:txBody>
                  <a:tcPr marL="0" marR="0" marT="58419"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0000"/>
                        </a:lnSpc>
                        <a:spcBef>
                          <a:spcPts val="459"/>
                        </a:spcBef>
                      </a:pPr>
                      <a:r>
                        <a:rPr lang="en-US" sz="1000" spc="-20" dirty="0">
                          <a:latin typeface="Calibri"/>
                          <a:cs typeface="Calibri"/>
                        </a:rPr>
                        <a:t>1247</a:t>
                      </a:r>
                      <a:endParaRPr lang="en-US" sz="1000" dirty="0">
                        <a:latin typeface="Calibri"/>
                        <a:cs typeface="Calibri"/>
                      </a:endParaRPr>
                    </a:p>
                  </a:txBody>
                  <a:tcPr marL="0" marR="0" marT="58419"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gn="ctr">
                        <a:lnSpc>
                          <a:spcPct val="100000"/>
                        </a:lnSpc>
                        <a:spcBef>
                          <a:spcPts val="450"/>
                        </a:spcBef>
                      </a:pPr>
                      <a:r>
                        <a:rPr lang="en-US" sz="1000" spc="-10" dirty="0">
                          <a:latin typeface="Calibri"/>
                          <a:cs typeface="Calibri"/>
                        </a:rPr>
                        <a:t>39.65</a:t>
                      </a:r>
                      <a:endParaRPr lang="en-US" sz="1000" dirty="0">
                        <a:latin typeface="Calibri"/>
                        <a:cs typeface="Calibri"/>
                      </a:endParaRPr>
                    </a:p>
                  </a:txBody>
                  <a:tcPr marL="0" marR="0" marT="57150"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1270" algn="ctr">
                        <a:lnSpc>
                          <a:spcPct val="100000"/>
                        </a:lnSpc>
                        <a:spcBef>
                          <a:spcPts val="450"/>
                        </a:spcBef>
                      </a:pPr>
                      <a:r>
                        <a:rPr lang="en-US" sz="1000" dirty="0">
                          <a:latin typeface="Calibri"/>
                          <a:cs typeface="Calibri"/>
                        </a:rPr>
                        <a:t>0</a:t>
                      </a:r>
                    </a:p>
                  </a:txBody>
                  <a:tcPr marL="0" marR="0" marT="5715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474599673"/>
                  </a:ext>
                </a:extLst>
              </a:tr>
              <a:tr h="228600">
                <a:tc>
                  <a:txBody>
                    <a:bodyPr/>
                    <a:lstStyle/>
                    <a:p>
                      <a:pPr marL="11430" algn="l">
                        <a:lnSpc>
                          <a:spcPct val="100000"/>
                        </a:lnSpc>
                        <a:spcBef>
                          <a:spcPts val="459"/>
                        </a:spcBef>
                      </a:pPr>
                      <a:r>
                        <a:rPr lang="en-US" sz="1000" dirty="0">
                          <a:latin typeface="Calibri"/>
                          <a:cs typeface="Calibri"/>
                        </a:rPr>
                        <a:t>Side</a:t>
                      </a:r>
                      <a:r>
                        <a:rPr lang="en-US" sz="1000" spc="-30" dirty="0">
                          <a:latin typeface="Calibri"/>
                          <a:cs typeface="Calibri"/>
                        </a:rPr>
                        <a:t> </a:t>
                      </a:r>
                      <a:r>
                        <a:rPr lang="en-US" sz="1000" spc="-20" dirty="0">
                          <a:latin typeface="Calibri"/>
                          <a:cs typeface="Calibri"/>
                        </a:rPr>
                        <a:t>Camp</a:t>
                      </a:r>
                      <a:endParaRPr lang="en-US" sz="1000" dirty="0">
                        <a:latin typeface="Calibri"/>
                        <a:cs typeface="Calibri"/>
                      </a:endParaRPr>
                    </a:p>
                  </a:txBody>
                  <a:tcPr marL="0" marR="0" marT="58419"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11430" algn="l">
                        <a:lnSpc>
                          <a:spcPct val="100000"/>
                        </a:lnSpc>
                        <a:spcBef>
                          <a:spcPts val="459"/>
                        </a:spcBef>
                      </a:pPr>
                      <a:r>
                        <a:rPr lang="en-US" sz="1000" dirty="0">
                          <a:latin typeface="Calibri"/>
                          <a:cs typeface="Calibri"/>
                        </a:rPr>
                        <a:t>St.</a:t>
                      </a:r>
                      <a:r>
                        <a:rPr lang="en-US" sz="1000" spc="-20" dirty="0">
                          <a:latin typeface="Calibri"/>
                          <a:cs typeface="Calibri"/>
                        </a:rPr>
                        <a:t> </a:t>
                      </a:r>
                      <a:r>
                        <a:rPr lang="en-US" sz="1000" spc="-25" dirty="0">
                          <a:latin typeface="Calibri"/>
                          <a:cs typeface="Calibri"/>
                        </a:rPr>
                        <a:t>Joe</a:t>
                      </a:r>
                      <a:endParaRPr lang="en-US" sz="1000" dirty="0">
                        <a:latin typeface="Calibri"/>
                        <a:cs typeface="Calibri"/>
                      </a:endParaRPr>
                    </a:p>
                  </a:txBody>
                  <a:tcPr marL="0" marR="0" marT="58419"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0000"/>
                        </a:lnSpc>
                        <a:spcBef>
                          <a:spcPts val="459"/>
                        </a:spcBef>
                      </a:pPr>
                      <a:r>
                        <a:rPr lang="en-US" sz="1000" spc="-20" dirty="0">
                          <a:latin typeface="Calibri"/>
                          <a:cs typeface="Calibri"/>
                        </a:rPr>
                        <a:t>2330</a:t>
                      </a:r>
                      <a:endParaRPr lang="en-US" sz="1000" dirty="0">
                        <a:latin typeface="Calibri"/>
                        <a:cs typeface="Calibri"/>
                      </a:endParaRPr>
                    </a:p>
                  </a:txBody>
                  <a:tcPr marL="0" marR="0" marT="58419"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gn="ctr">
                        <a:lnSpc>
                          <a:spcPct val="100000"/>
                        </a:lnSpc>
                        <a:spcBef>
                          <a:spcPts val="450"/>
                        </a:spcBef>
                      </a:pPr>
                      <a:r>
                        <a:rPr lang="en-US" sz="1000" spc="-10" dirty="0">
                          <a:latin typeface="Calibri"/>
                          <a:cs typeface="Calibri"/>
                        </a:rPr>
                        <a:t>124.06</a:t>
                      </a:r>
                      <a:endParaRPr lang="en-US" sz="1000" dirty="0">
                        <a:latin typeface="Calibri"/>
                        <a:cs typeface="Calibri"/>
                      </a:endParaRPr>
                    </a:p>
                  </a:txBody>
                  <a:tcPr marL="0" marR="0" marT="57150"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1270" algn="ctr">
                        <a:lnSpc>
                          <a:spcPct val="100000"/>
                        </a:lnSpc>
                        <a:spcBef>
                          <a:spcPts val="450"/>
                        </a:spcBef>
                      </a:pPr>
                      <a:r>
                        <a:rPr lang="en-US" sz="1000" dirty="0">
                          <a:latin typeface="Calibri"/>
                          <a:cs typeface="Calibri"/>
                        </a:rPr>
                        <a:t>0</a:t>
                      </a:r>
                    </a:p>
                  </a:txBody>
                  <a:tcPr marL="0" marR="0" marT="5715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740937707"/>
                  </a:ext>
                </a:extLst>
              </a:tr>
              <a:tr h="228600">
                <a:tc>
                  <a:txBody>
                    <a:bodyPr/>
                    <a:lstStyle/>
                    <a:p>
                      <a:pPr marL="11430" algn="l">
                        <a:lnSpc>
                          <a:spcPct val="100000"/>
                        </a:lnSpc>
                        <a:spcBef>
                          <a:spcPts val="459"/>
                        </a:spcBef>
                      </a:pPr>
                      <a:r>
                        <a:rPr lang="en-US" sz="1000" spc="-10" dirty="0">
                          <a:latin typeface="Calibri"/>
                          <a:cs typeface="Calibri"/>
                        </a:rPr>
                        <a:t>Salamander</a:t>
                      </a:r>
                      <a:r>
                        <a:rPr lang="en-US" sz="1000" spc="30" dirty="0">
                          <a:latin typeface="Calibri"/>
                          <a:cs typeface="Calibri"/>
                        </a:rPr>
                        <a:t> </a:t>
                      </a:r>
                      <a:r>
                        <a:rPr lang="en-US" sz="1000" spc="-10" dirty="0">
                          <a:latin typeface="Calibri"/>
                          <a:cs typeface="Calibri"/>
                        </a:rPr>
                        <a:t>Triangle</a:t>
                      </a:r>
                      <a:endParaRPr lang="en-US" sz="1000" dirty="0">
                        <a:latin typeface="Calibri"/>
                        <a:cs typeface="Calibri"/>
                      </a:endParaRPr>
                    </a:p>
                  </a:txBody>
                  <a:tcPr marL="0" marR="0" marT="58419"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11430" algn="l">
                        <a:lnSpc>
                          <a:spcPct val="100000"/>
                        </a:lnSpc>
                        <a:spcBef>
                          <a:spcPts val="459"/>
                        </a:spcBef>
                      </a:pPr>
                      <a:r>
                        <a:rPr lang="en-US" sz="1000">
                          <a:latin typeface="Calibri"/>
                          <a:cs typeface="Calibri"/>
                        </a:rPr>
                        <a:t>St.</a:t>
                      </a:r>
                      <a:r>
                        <a:rPr lang="en-US" sz="1000" spc="-20">
                          <a:latin typeface="Calibri"/>
                          <a:cs typeface="Calibri"/>
                        </a:rPr>
                        <a:t> </a:t>
                      </a:r>
                      <a:r>
                        <a:rPr lang="en-US" sz="1000" spc="-25">
                          <a:latin typeface="Calibri"/>
                          <a:cs typeface="Calibri"/>
                        </a:rPr>
                        <a:t>Joe</a:t>
                      </a:r>
                      <a:endParaRPr lang="en-US" sz="1000">
                        <a:latin typeface="Calibri"/>
                        <a:cs typeface="Calibri"/>
                      </a:endParaRPr>
                    </a:p>
                  </a:txBody>
                  <a:tcPr marL="0" marR="0" marT="58419"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0000"/>
                        </a:lnSpc>
                        <a:spcBef>
                          <a:spcPts val="459"/>
                        </a:spcBef>
                      </a:pPr>
                      <a:r>
                        <a:rPr lang="en-US" sz="1000" spc="-25" dirty="0">
                          <a:latin typeface="Calibri"/>
                          <a:cs typeface="Calibri"/>
                        </a:rPr>
                        <a:t>42</a:t>
                      </a:r>
                      <a:endParaRPr lang="en-US" sz="1000" dirty="0">
                        <a:latin typeface="Calibri"/>
                        <a:cs typeface="Calibri"/>
                      </a:endParaRPr>
                    </a:p>
                  </a:txBody>
                  <a:tcPr marL="0" marR="0" marT="58419"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gn="ctr">
                        <a:lnSpc>
                          <a:spcPct val="100000"/>
                        </a:lnSpc>
                        <a:spcBef>
                          <a:spcPts val="450"/>
                        </a:spcBef>
                      </a:pPr>
                      <a:r>
                        <a:rPr lang="en-US" sz="1000" spc="-25" dirty="0">
                          <a:latin typeface="Calibri"/>
                          <a:cs typeface="Calibri"/>
                        </a:rPr>
                        <a:t>0.2</a:t>
                      </a:r>
                      <a:endParaRPr lang="en-US" sz="1000" dirty="0">
                        <a:latin typeface="Calibri"/>
                        <a:cs typeface="Calibri"/>
                      </a:endParaRPr>
                    </a:p>
                  </a:txBody>
                  <a:tcPr marL="0" marR="0" marT="57150"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1270" algn="ctr">
                        <a:lnSpc>
                          <a:spcPct val="100000"/>
                        </a:lnSpc>
                        <a:spcBef>
                          <a:spcPts val="450"/>
                        </a:spcBef>
                      </a:pPr>
                      <a:r>
                        <a:rPr lang="en-US" sz="1000" dirty="0">
                          <a:latin typeface="Calibri"/>
                          <a:cs typeface="Calibri"/>
                        </a:rPr>
                        <a:t>0</a:t>
                      </a:r>
                    </a:p>
                  </a:txBody>
                  <a:tcPr marL="0" marR="0" marT="5715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3427220"/>
                  </a:ext>
                </a:extLst>
              </a:tr>
              <a:tr h="228600">
                <a:tc>
                  <a:txBody>
                    <a:bodyPr/>
                    <a:lstStyle/>
                    <a:p>
                      <a:pPr marL="11430" algn="l">
                        <a:lnSpc>
                          <a:spcPct val="100000"/>
                        </a:lnSpc>
                        <a:spcBef>
                          <a:spcPts val="459"/>
                        </a:spcBef>
                      </a:pPr>
                      <a:r>
                        <a:rPr lang="en-US" sz="1000" spc="-10" dirty="0">
                          <a:latin typeface="Calibri"/>
                          <a:cs typeface="Calibri"/>
                        </a:rPr>
                        <a:t>Breakfast</a:t>
                      </a:r>
                      <a:r>
                        <a:rPr lang="en-US" sz="1000" spc="-25" dirty="0">
                          <a:latin typeface="Calibri"/>
                          <a:cs typeface="Calibri"/>
                        </a:rPr>
                        <a:t> </a:t>
                      </a:r>
                      <a:r>
                        <a:rPr lang="en-US" sz="1000" dirty="0">
                          <a:latin typeface="Calibri"/>
                          <a:cs typeface="Calibri"/>
                        </a:rPr>
                        <a:t>Point</a:t>
                      </a:r>
                      <a:r>
                        <a:rPr lang="en-US" sz="1000" spc="-25" dirty="0">
                          <a:latin typeface="Calibri"/>
                          <a:cs typeface="Calibri"/>
                        </a:rPr>
                        <a:t> </a:t>
                      </a:r>
                      <a:r>
                        <a:rPr lang="en-US" sz="1000" dirty="0">
                          <a:latin typeface="Calibri"/>
                          <a:cs typeface="Calibri"/>
                        </a:rPr>
                        <a:t>CU</a:t>
                      </a:r>
                      <a:r>
                        <a:rPr lang="en-US" sz="1000" spc="15" dirty="0">
                          <a:latin typeface="Calibri"/>
                          <a:cs typeface="Calibri"/>
                        </a:rPr>
                        <a:t> </a:t>
                      </a:r>
                      <a:r>
                        <a:rPr lang="en-US" sz="1000" spc="-10" dirty="0">
                          <a:latin typeface="Calibri"/>
                          <a:cs typeface="Calibri"/>
                        </a:rPr>
                        <a:t>(BPMB)</a:t>
                      </a:r>
                      <a:endParaRPr lang="en-US" sz="1000" dirty="0">
                        <a:latin typeface="Calibri"/>
                        <a:cs typeface="Calibri"/>
                      </a:endParaRPr>
                    </a:p>
                  </a:txBody>
                  <a:tcPr marL="0" marR="0" marT="58419"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11430" algn="l">
                        <a:lnSpc>
                          <a:spcPct val="100000"/>
                        </a:lnSpc>
                        <a:spcBef>
                          <a:spcPts val="459"/>
                        </a:spcBef>
                      </a:pPr>
                      <a:r>
                        <a:rPr lang="en-US" sz="1000">
                          <a:latin typeface="Calibri"/>
                          <a:cs typeface="Calibri"/>
                        </a:rPr>
                        <a:t>St.</a:t>
                      </a:r>
                      <a:r>
                        <a:rPr lang="en-US" sz="1000" spc="-20">
                          <a:latin typeface="Calibri"/>
                          <a:cs typeface="Calibri"/>
                        </a:rPr>
                        <a:t> </a:t>
                      </a:r>
                      <a:r>
                        <a:rPr lang="en-US" sz="1000" spc="-25">
                          <a:latin typeface="Calibri"/>
                          <a:cs typeface="Calibri"/>
                        </a:rPr>
                        <a:t>Joe</a:t>
                      </a:r>
                      <a:endParaRPr lang="en-US" sz="1000">
                        <a:latin typeface="Calibri"/>
                        <a:cs typeface="Calibri"/>
                      </a:endParaRPr>
                    </a:p>
                  </a:txBody>
                  <a:tcPr marL="0" marR="0" marT="58419"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0000"/>
                        </a:lnSpc>
                        <a:spcBef>
                          <a:spcPts val="459"/>
                        </a:spcBef>
                      </a:pPr>
                      <a:r>
                        <a:rPr lang="en-US" sz="1000" spc="-20" dirty="0">
                          <a:latin typeface="Calibri"/>
                          <a:cs typeface="Calibri"/>
                        </a:rPr>
                        <a:t>2289</a:t>
                      </a:r>
                      <a:endParaRPr lang="en-US" sz="1000" dirty="0">
                        <a:latin typeface="Calibri"/>
                        <a:cs typeface="Calibri"/>
                      </a:endParaRPr>
                    </a:p>
                  </a:txBody>
                  <a:tcPr marL="0" marR="0" marT="58419"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gn="ctr">
                        <a:lnSpc>
                          <a:spcPct val="100000"/>
                        </a:lnSpc>
                        <a:spcBef>
                          <a:spcPts val="450"/>
                        </a:spcBef>
                      </a:pPr>
                      <a:r>
                        <a:rPr lang="en-US" sz="1000" spc="-20" dirty="0">
                          <a:latin typeface="Calibri"/>
                          <a:cs typeface="Calibri"/>
                        </a:rPr>
                        <a:t>0</a:t>
                      </a:r>
                      <a:endParaRPr lang="en-US" sz="1000" dirty="0">
                        <a:latin typeface="Calibri"/>
                        <a:cs typeface="Calibri"/>
                      </a:endParaRPr>
                    </a:p>
                  </a:txBody>
                  <a:tcPr marL="0" marR="0" marT="57150"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1270" algn="ctr">
                        <a:lnSpc>
                          <a:spcPct val="100000"/>
                        </a:lnSpc>
                        <a:spcBef>
                          <a:spcPts val="450"/>
                        </a:spcBef>
                      </a:pPr>
                      <a:r>
                        <a:rPr lang="en-US" sz="1000" dirty="0">
                          <a:latin typeface="Calibri"/>
                          <a:cs typeface="Calibri"/>
                        </a:rPr>
                        <a:t>282.26</a:t>
                      </a:r>
                    </a:p>
                  </a:txBody>
                  <a:tcPr marL="0" marR="0" marT="5715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3574958668"/>
                  </a:ext>
                </a:extLst>
              </a:tr>
              <a:tr h="228600">
                <a:tc>
                  <a:txBody>
                    <a:bodyPr/>
                    <a:lstStyle/>
                    <a:p>
                      <a:pPr marL="11430" algn="l">
                        <a:lnSpc>
                          <a:spcPts val="1170"/>
                        </a:lnSpc>
                        <a:spcBef>
                          <a:spcPts val="894"/>
                        </a:spcBef>
                      </a:pPr>
                      <a:r>
                        <a:rPr lang="en-US" sz="1000" b="1" dirty="0">
                          <a:latin typeface="Calibri"/>
                          <a:cs typeface="Calibri"/>
                        </a:rPr>
                        <a:t>Total</a:t>
                      </a:r>
                      <a:r>
                        <a:rPr lang="en-US" sz="1000" b="1" spc="-20" dirty="0">
                          <a:latin typeface="Calibri"/>
                          <a:cs typeface="Calibri"/>
                        </a:rPr>
                        <a:t> </a:t>
                      </a:r>
                      <a:r>
                        <a:rPr lang="en-US" sz="1000" b="1" spc="-10" dirty="0">
                          <a:latin typeface="Calibri"/>
                          <a:cs typeface="Calibri"/>
                        </a:rPr>
                        <a:t>Acres</a:t>
                      </a:r>
                      <a:endParaRPr lang="en-US" sz="1000" dirty="0">
                        <a:latin typeface="Calibri"/>
                        <a:cs typeface="Calibri"/>
                      </a:endParaRPr>
                    </a:p>
                  </a:txBody>
                  <a:tcPr marL="0" marR="0" marT="113664"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gn="l">
                        <a:lnSpc>
                          <a:spcPct val="100000"/>
                        </a:lnSpc>
                      </a:pPr>
                      <a:endParaRPr lang="en-US" sz="1000" dirty="0">
                        <a:latin typeface="Times New Roman"/>
                        <a:cs typeface="Times New Roman"/>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tcPr>
                </a:tc>
                <a:tc>
                  <a:txBody>
                    <a:bodyPr/>
                    <a:lstStyle/>
                    <a:p>
                      <a:pPr algn="ctr">
                        <a:lnSpc>
                          <a:spcPts val="1170"/>
                        </a:lnSpc>
                        <a:spcBef>
                          <a:spcPts val="894"/>
                        </a:spcBef>
                      </a:pPr>
                      <a:r>
                        <a:rPr lang="en-US" sz="1000" b="1" spc="-10" dirty="0">
                          <a:latin typeface="Calibri"/>
                          <a:cs typeface="Calibri"/>
                        </a:rPr>
                        <a:t>13,202.40</a:t>
                      </a:r>
                      <a:endParaRPr lang="en-US" sz="1000" dirty="0">
                        <a:latin typeface="Calibri"/>
                        <a:cs typeface="Calibri"/>
                      </a:endParaRPr>
                    </a:p>
                  </a:txBody>
                  <a:tcPr marL="0" marR="0" marT="113664"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gn="ctr">
                        <a:lnSpc>
                          <a:spcPts val="1170"/>
                        </a:lnSpc>
                        <a:spcBef>
                          <a:spcPts val="894"/>
                        </a:spcBef>
                      </a:pPr>
                      <a:r>
                        <a:rPr lang="en-US" sz="1000" b="1" spc="-10" dirty="0">
                          <a:latin typeface="Calibri"/>
                          <a:cs typeface="Calibri"/>
                        </a:rPr>
                        <a:t>4,355.42</a:t>
                      </a:r>
                      <a:endParaRPr lang="en-US" sz="1000" dirty="0">
                        <a:latin typeface="Calibri"/>
                        <a:cs typeface="Calibri"/>
                      </a:endParaRPr>
                    </a:p>
                  </a:txBody>
                  <a:tcPr marL="0" marR="0" marT="113664"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tcPr>
                </a:tc>
                <a:tc>
                  <a:txBody>
                    <a:bodyPr/>
                    <a:lstStyle/>
                    <a:p>
                      <a:pPr algn="ctr">
                        <a:lnSpc>
                          <a:spcPts val="1170"/>
                        </a:lnSpc>
                        <a:spcBef>
                          <a:spcPts val="894"/>
                        </a:spcBef>
                      </a:pPr>
                      <a:r>
                        <a:rPr lang="en-US" sz="1000" b="1" dirty="0">
                          <a:latin typeface="Calibri"/>
                          <a:cs typeface="Calibri"/>
                        </a:rPr>
                        <a:t>393.34</a:t>
                      </a:r>
                    </a:p>
                  </a:txBody>
                  <a:tcPr marL="0" marR="0" marT="113664"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3286219197"/>
                  </a:ext>
                </a:extLst>
              </a:tr>
            </a:tbl>
          </a:graphicData>
        </a:graphic>
      </p:graphicFrame>
      <p:sp>
        <p:nvSpPr>
          <p:cNvPr id="4" name="TextBox 3">
            <a:extLst>
              <a:ext uri="{FF2B5EF4-FFF2-40B4-BE49-F238E27FC236}">
                <a16:creationId xmlns:a16="http://schemas.microsoft.com/office/drawing/2014/main" id="{49BE0E24-C592-6874-7B99-B10C5A85077F}"/>
              </a:ext>
            </a:extLst>
          </p:cNvPr>
          <p:cNvSpPr txBox="1"/>
          <p:nvPr/>
        </p:nvSpPr>
        <p:spPr>
          <a:xfrm>
            <a:off x="8848657" y="6537166"/>
            <a:ext cx="389299" cy="215444"/>
          </a:xfrm>
          <a:prstGeom prst="rect">
            <a:avLst/>
          </a:prstGeom>
          <a:noFill/>
        </p:spPr>
        <p:txBody>
          <a:bodyPr wrap="square" rtlCol="0">
            <a:spAutoFit/>
          </a:bodyPr>
          <a:lstStyle/>
          <a:p>
            <a:r>
              <a:rPr lang="en-US" sz="800" dirty="0"/>
              <a:t>12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B41702-D7AC-433F-832E-D9F7855C507E}"/>
              </a:ext>
            </a:extLst>
          </p:cNvPr>
          <p:cNvSpPr/>
          <p:nvPr/>
        </p:nvSpPr>
        <p:spPr>
          <a:xfrm>
            <a:off x="93890" y="1311730"/>
            <a:ext cx="8973909" cy="5463266"/>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FF515F4-329F-4355-A038-69834C4863EC}"/>
              </a:ext>
            </a:extLst>
          </p:cNvPr>
          <p:cNvSpPr/>
          <p:nvPr/>
        </p:nvSpPr>
        <p:spPr>
          <a:xfrm>
            <a:off x="93890" y="80282"/>
            <a:ext cx="8912678" cy="1163410"/>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22" name="Title 1">
            <a:extLst>
              <a:ext uri="{FF2B5EF4-FFF2-40B4-BE49-F238E27FC236}">
                <a16:creationId xmlns:a16="http://schemas.microsoft.com/office/drawing/2014/main" id="{A877186B-86A9-4196-A7AF-7629EA3D4530}"/>
              </a:ext>
            </a:extLst>
          </p:cNvPr>
          <p:cNvSpPr>
            <a:spLocks noGrp="1" noChangeArrowheads="1"/>
          </p:cNvSpPr>
          <p:nvPr>
            <p:ph type="title"/>
          </p:nvPr>
        </p:nvSpPr>
        <p:spPr>
          <a:xfrm>
            <a:off x="2344738" y="7938"/>
            <a:ext cx="6799262" cy="1303337"/>
          </a:xfrm>
        </p:spPr>
        <p:txBody>
          <a:bodyPr/>
          <a:lstStyle/>
          <a:p>
            <a:r>
              <a:rPr lang="en-US" altLang="en-US" sz="2800">
                <a:ln>
                  <a:noFill/>
                </a:ln>
                <a:latin typeface="Times New Roman" panose="02020603050405020304" pitchFamily="18" charset="0"/>
                <a:cs typeface="Times New Roman" panose="02020603050405020304" pitchFamily="18" charset="0"/>
              </a:rPr>
              <a:t>Conservation Unit Land Management Survey</a:t>
            </a:r>
          </a:p>
        </p:txBody>
      </p:sp>
      <p:graphicFrame>
        <p:nvGraphicFramePr>
          <p:cNvPr id="9" name="Content Placeholder 8">
            <a:extLst>
              <a:ext uri="{FF2B5EF4-FFF2-40B4-BE49-F238E27FC236}">
                <a16:creationId xmlns:a16="http://schemas.microsoft.com/office/drawing/2014/main" id="{2F370E73-BD8B-7EE6-3BF0-55E923C0E89D}"/>
              </a:ext>
            </a:extLst>
          </p:cNvPr>
          <p:cNvGraphicFramePr>
            <a:graphicFrameLocks noGrp="1" noChangeAspect="1"/>
          </p:cNvGraphicFramePr>
          <p:nvPr>
            <p:ph idx="1"/>
            <p:extLst>
              <p:ext uri="{D42A27DB-BD31-4B8C-83A1-F6EECF244321}">
                <p14:modId xmlns:p14="http://schemas.microsoft.com/office/powerpoint/2010/main" val="625091411"/>
              </p:ext>
            </p:extLst>
          </p:nvPr>
        </p:nvGraphicFramePr>
        <p:xfrm>
          <a:off x="1047551" y="1757363"/>
          <a:ext cx="7066586" cy="4572000"/>
        </p:xfrm>
        <a:graphic>
          <a:graphicData uri="http://schemas.openxmlformats.org/presentationml/2006/ole">
            <mc:AlternateContent xmlns:mc="http://schemas.openxmlformats.org/markup-compatibility/2006">
              <mc:Choice xmlns:v="urn:schemas-microsoft-com:vml" Requires="v">
                <p:oleObj name="Acrobat Document" r:id="rId2" imgW="11658240" imgH="7543640" progId="Acrobat.Document.DC">
                  <p:embed/>
                </p:oleObj>
              </mc:Choice>
              <mc:Fallback>
                <p:oleObj name="Acrobat Document" r:id="rId2" imgW="11658240" imgH="7543640" progId="Acrobat.Document.DC">
                  <p:embed/>
                  <p:pic>
                    <p:nvPicPr>
                      <p:cNvPr id="0" name=""/>
                      <p:cNvPicPr/>
                      <p:nvPr/>
                    </p:nvPicPr>
                    <p:blipFill>
                      <a:blip r:embed="rId3"/>
                      <a:stretch>
                        <a:fillRect/>
                      </a:stretch>
                    </p:blipFill>
                    <p:spPr>
                      <a:xfrm>
                        <a:off x="1047551" y="1757363"/>
                        <a:ext cx="7066586" cy="45720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DF28228C-2B3F-39E2-922D-C187B0FD5FDB}"/>
              </a:ext>
            </a:extLst>
          </p:cNvPr>
          <p:cNvSpPr txBox="1"/>
          <p:nvPr/>
        </p:nvSpPr>
        <p:spPr>
          <a:xfrm>
            <a:off x="8762337" y="6520071"/>
            <a:ext cx="564543" cy="369332"/>
          </a:xfrm>
          <a:prstGeom prst="rect">
            <a:avLst/>
          </a:prstGeom>
          <a:noFill/>
        </p:spPr>
        <p:txBody>
          <a:bodyPr wrap="square" rtlCol="0">
            <a:spAutoFit/>
          </a:bodyPr>
          <a:lstStyle/>
          <a:p>
            <a:r>
              <a:rPr lang="en-US" sz="800" dirty="0"/>
              <a:t>13</a:t>
            </a:r>
          </a:p>
          <a:p>
            <a:endParaRPr lang="en-US" sz="1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0A3233-7DEF-4B57-B946-6574AB3E9C2F}"/>
              </a:ext>
            </a:extLst>
          </p:cNvPr>
          <p:cNvSpPr/>
          <p:nvPr/>
        </p:nvSpPr>
        <p:spPr>
          <a:xfrm>
            <a:off x="87086" y="1311729"/>
            <a:ext cx="8987517" cy="5470070"/>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D749229-77ED-4CB4-8CDF-3D25CC35B220}"/>
              </a:ext>
            </a:extLst>
          </p:cNvPr>
          <p:cNvSpPr/>
          <p:nvPr/>
        </p:nvSpPr>
        <p:spPr>
          <a:xfrm>
            <a:off x="87086" y="73479"/>
            <a:ext cx="8946695" cy="1170213"/>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ABF6DAA-5A26-44D0-9499-60460CB41638}"/>
              </a:ext>
            </a:extLst>
          </p:cNvPr>
          <p:cNvSpPr txBox="1">
            <a:spLocks noChangeArrowheads="1"/>
          </p:cNvSpPr>
          <p:nvPr/>
        </p:nvSpPr>
        <p:spPr bwMode="auto">
          <a:xfrm>
            <a:off x="457200" y="74613"/>
            <a:ext cx="8475663" cy="1143000"/>
          </a:xfrm>
          <a:prstGeom prst="rect">
            <a:avLst/>
          </a:prstGeom>
          <a:noFill/>
          <a:ln>
            <a:noFill/>
          </a:ln>
        </p:spPr>
        <p:txBody>
          <a:bodyPr anchor="ctr"/>
          <a:lstStyle>
            <a:lvl1pPr algn="r" rtl="0" eaLnBrk="0" fontAlgn="base" hangingPunct="0">
              <a:spcBef>
                <a:spcPct val="0"/>
              </a:spcBef>
              <a:spcAft>
                <a:spcPct val="0"/>
              </a:spcAft>
              <a:defRPr sz="2800" b="1">
                <a:solidFill>
                  <a:srgbClr val="333333"/>
                </a:solidFill>
                <a:latin typeface="+mj-lt"/>
                <a:ea typeface="+mj-ea"/>
                <a:cs typeface="+mj-cs"/>
              </a:defRPr>
            </a:lvl1pPr>
            <a:lvl2pPr algn="r" rtl="0" eaLnBrk="0" fontAlgn="base" hangingPunct="0">
              <a:spcBef>
                <a:spcPct val="0"/>
              </a:spcBef>
              <a:spcAft>
                <a:spcPct val="0"/>
              </a:spcAft>
              <a:defRPr sz="2800" b="1">
                <a:solidFill>
                  <a:srgbClr val="333333"/>
                </a:solidFill>
                <a:latin typeface="Franklin Gothic Medium Cond" pitchFamily="34" charset="0"/>
              </a:defRPr>
            </a:lvl2pPr>
            <a:lvl3pPr algn="r" rtl="0" eaLnBrk="0" fontAlgn="base" hangingPunct="0">
              <a:spcBef>
                <a:spcPct val="0"/>
              </a:spcBef>
              <a:spcAft>
                <a:spcPct val="0"/>
              </a:spcAft>
              <a:defRPr sz="2800" b="1">
                <a:solidFill>
                  <a:srgbClr val="333333"/>
                </a:solidFill>
                <a:latin typeface="Franklin Gothic Medium Cond" pitchFamily="34" charset="0"/>
              </a:defRPr>
            </a:lvl3pPr>
            <a:lvl4pPr algn="r" rtl="0" eaLnBrk="0" fontAlgn="base" hangingPunct="0">
              <a:spcBef>
                <a:spcPct val="0"/>
              </a:spcBef>
              <a:spcAft>
                <a:spcPct val="0"/>
              </a:spcAft>
              <a:defRPr sz="2800" b="1">
                <a:solidFill>
                  <a:srgbClr val="333333"/>
                </a:solidFill>
                <a:latin typeface="Franklin Gothic Medium Cond" pitchFamily="34" charset="0"/>
              </a:defRPr>
            </a:lvl4pPr>
            <a:lvl5pPr algn="r" rtl="0" eaLnBrk="0" fontAlgn="base" hangingPunct="0">
              <a:spcBef>
                <a:spcPct val="0"/>
              </a:spcBef>
              <a:spcAft>
                <a:spcPct val="0"/>
              </a:spcAft>
              <a:defRPr sz="2800" b="1">
                <a:solidFill>
                  <a:srgbClr val="333333"/>
                </a:solidFill>
                <a:latin typeface="Franklin Gothic Medium Cond" pitchFamily="34" charset="0"/>
              </a:defRPr>
            </a:lvl5pPr>
            <a:lvl6pPr marL="457200" algn="r" rtl="0" fontAlgn="base">
              <a:spcBef>
                <a:spcPct val="0"/>
              </a:spcBef>
              <a:spcAft>
                <a:spcPct val="0"/>
              </a:spcAft>
              <a:defRPr sz="2800" b="1">
                <a:solidFill>
                  <a:srgbClr val="333333"/>
                </a:solidFill>
                <a:latin typeface="Franklin Gothic Medium Cond" pitchFamily="34" charset="0"/>
              </a:defRPr>
            </a:lvl6pPr>
            <a:lvl7pPr marL="914400" algn="r" rtl="0" fontAlgn="base">
              <a:spcBef>
                <a:spcPct val="0"/>
              </a:spcBef>
              <a:spcAft>
                <a:spcPct val="0"/>
              </a:spcAft>
              <a:defRPr sz="2800" b="1">
                <a:solidFill>
                  <a:srgbClr val="333333"/>
                </a:solidFill>
                <a:latin typeface="Franklin Gothic Medium Cond" pitchFamily="34" charset="0"/>
              </a:defRPr>
            </a:lvl7pPr>
            <a:lvl8pPr marL="1371600" algn="r" rtl="0" fontAlgn="base">
              <a:spcBef>
                <a:spcPct val="0"/>
              </a:spcBef>
              <a:spcAft>
                <a:spcPct val="0"/>
              </a:spcAft>
              <a:defRPr sz="2800" b="1">
                <a:solidFill>
                  <a:srgbClr val="333333"/>
                </a:solidFill>
                <a:latin typeface="Franklin Gothic Medium Cond" pitchFamily="34" charset="0"/>
              </a:defRPr>
            </a:lvl8pPr>
            <a:lvl9pPr marL="1828800" algn="r" rtl="0" fontAlgn="base">
              <a:spcBef>
                <a:spcPct val="0"/>
              </a:spcBef>
              <a:spcAft>
                <a:spcPct val="0"/>
              </a:spcAft>
              <a:defRPr sz="2800" b="1">
                <a:solidFill>
                  <a:srgbClr val="333333"/>
                </a:solidFill>
                <a:latin typeface="Franklin Gothic Medium Cond" pitchFamily="34" charset="0"/>
              </a:defRPr>
            </a:lvl9pPr>
          </a:lstStyle>
          <a:p>
            <a:pPr>
              <a:defRPr/>
            </a:pPr>
            <a:r>
              <a:rPr lang="en-US" altLang="en-US" kern="0">
                <a:latin typeface="Calibri" panose="020F0502020204030204" pitchFamily="34" charset="0"/>
                <a:cs typeface="Calibri" panose="020F0502020204030204" pitchFamily="34" charset="0"/>
              </a:rPr>
              <a:t>GIS Projects &amp; Conservation Easement Map Overview</a:t>
            </a:r>
            <a:endParaRPr lang="en-US" altLang="en-US" kern="0" dirty="0">
              <a:latin typeface="Calibri" panose="020F0502020204030204" pitchFamily="34" charset="0"/>
              <a:cs typeface="Calibri" panose="020F0502020204030204" pitchFamily="34" charset="0"/>
            </a:endParaRPr>
          </a:p>
        </p:txBody>
      </p:sp>
      <p:pic>
        <p:nvPicPr>
          <p:cNvPr id="7" name="Content Placeholder 6" descr="Map">
            <a:extLst>
              <a:ext uri="{FF2B5EF4-FFF2-40B4-BE49-F238E27FC236}">
                <a16:creationId xmlns:a16="http://schemas.microsoft.com/office/drawing/2014/main" id="{EA2DDD4D-1706-9AE2-7EF0-57AE24F25D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2317" y="1539089"/>
            <a:ext cx="6497053" cy="4572000"/>
          </a:xfrm>
        </p:spPr>
      </p:pic>
      <p:sp>
        <p:nvSpPr>
          <p:cNvPr id="4" name="TextBox 3">
            <a:extLst>
              <a:ext uri="{FF2B5EF4-FFF2-40B4-BE49-F238E27FC236}">
                <a16:creationId xmlns:a16="http://schemas.microsoft.com/office/drawing/2014/main" id="{F9A8EF40-39E4-EFAA-05CA-B4E2C00308AD}"/>
              </a:ext>
            </a:extLst>
          </p:cNvPr>
          <p:cNvSpPr txBox="1"/>
          <p:nvPr/>
        </p:nvSpPr>
        <p:spPr>
          <a:xfrm>
            <a:off x="8754385" y="6504168"/>
            <a:ext cx="524787" cy="215444"/>
          </a:xfrm>
          <a:prstGeom prst="rect">
            <a:avLst/>
          </a:prstGeom>
          <a:noFill/>
        </p:spPr>
        <p:txBody>
          <a:bodyPr wrap="square" rtlCol="0">
            <a:spAutoFit/>
          </a:bodyPr>
          <a:lstStyle/>
          <a:p>
            <a:r>
              <a:rPr lang="en-US" sz="800" dirty="0"/>
              <a:t>14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C4B358-EC9F-44D4-8403-5FFFB5FDB4AB}"/>
              </a:ext>
            </a:extLst>
          </p:cNvPr>
          <p:cNvSpPr/>
          <p:nvPr/>
        </p:nvSpPr>
        <p:spPr>
          <a:xfrm>
            <a:off x="93890" y="66676"/>
            <a:ext cx="8967106" cy="1170213"/>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E3AF780-9E1E-468D-B1ED-2F5EE73415E4}"/>
              </a:ext>
            </a:extLst>
          </p:cNvPr>
          <p:cNvSpPr/>
          <p:nvPr/>
        </p:nvSpPr>
        <p:spPr>
          <a:xfrm>
            <a:off x="66675" y="1291318"/>
            <a:ext cx="8994321" cy="5497285"/>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8" name="Rectangle 9">
            <a:extLst>
              <a:ext uri="{FF2B5EF4-FFF2-40B4-BE49-F238E27FC236}">
                <a16:creationId xmlns:a16="http://schemas.microsoft.com/office/drawing/2014/main" id="{B51436E4-7191-495A-A4A1-C85307A43D7A}"/>
              </a:ext>
            </a:extLst>
          </p:cNvPr>
          <p:cNvSpPr>
            <a:spLocks noGrp="1" noChangeArrowheads="1"/>
          </p:cNvSpPr>
          <p:nvPr>
            <p:ph type="title"/>
          </p:nvPr>
        </p:nvSpPr>
        <p:spPr>
          <a:xfrm>
            <a:off x="2135188" y="36513"/>
            <a:ext cx="6797675" cy="1303337"/>
          </a:xfrm>
        </p:spPr>
        <p:txBody>
          <a:bodyPr/>
          <a:lstStyle/>
          <a:p>
            <a:pPr algn="r" eaLnBrk="1" hangingPunct="1"/>
            <a:r>
              <a:rPr lang="en-US" altLang="en-US" sz="2800">
                <a:ln>
                  <a:noFill/>
                </a:ln>
                <a:latin typeface="Times New Roman" panose="02020603050405020304" pitchFamily="18" charset="0"/>
                <a:cs typeface="Times New Roman" panose="02020603050405020304" pitchFamily="18" charset="0"/>
              </a:rPr>
              <a:t>Contents</a:t>
            </a:r>
            <a:br>
              <a:rPr lang="en-US" altLang="en-US" sz="2800">
                <a:ln>
                  <a:noFill/>
                </a:ln>
                <a:latin typeface="Times New Roman" panose="02020603050405020304" pitchFamily="18" charset="0"/>
                <a:cs typeface="Times New Roman" panose="02020603050405020304" pitchFamily="18" charset="0"/>
              </a:rPr>
            </a:br>
            <a:r>
              <a:rPr lang="en-US" altLang="en-US" sz="2000">
                <a:ln>
                  <a:noFill/>
                </a:ln>
                <a:latin typeface="Times New Roman" panose="02020603050405020304" pitchFamily="18" charset="0"/>
                <a:cs typeface="Times New Roman" panose="02020603050405020304" pitchFamily="18" charset="0"/>
              </a:rPr>
              <a:t>2022 Annual Report</a:t>
            </a:r>
          </a:p>
        </p:txBody>
      </p:sp>
      <p:sp>
        <p:nvSpPr>
          <p:cNvPr id="39939" name="Rectangle 10">
            <a:extLst>
              <a:ext uri="{FF2B5EF4-FFF2-40B4-BE49-F238E27FC236}">
                <a16:creationId xmlns:a16="http://schemas.microsoft.com/office/drawing/2014/main" id="{6021B363-B855-45BC-9B0C-879B8DBAFE79}"/>
              </a:ext>
            </a:extLst>
          </p:cNvPr>
          <p:cNvSpPr>
            <a:spLocks noGrp="1" noChangeArrowheads="1"/>
          </p:cNvSpPr>
          <p:nvPr>
            <p:ph idx="1"/>
          </p:nvPr>
        </p:nvSpPr>
        <p:spPr>
          <a:xfrm>
            <a:off x="246063" y="1503363"/>
            <a:ext cx="8686800" cy="4883150"/>
          </a:xfrm>
          <a:noFill/>
        </p:spPr>
        <p:txBody>
          <a:bodyPr/>
          <a:lstStyle/>
          <a:p>
            <a:pPr eaLnBrk="1" hangingPunct="1">
              <a:buFontTx/>
              <a:buNone/>
            </a:pPr>
            <a:r>
              <a:rPr lang="en-US" altLang="en-US" sz="1400" dirty="0">
                <a:latin typeface="Arial" panose="020B0604020202020204" pitchFamily="34" charset="0"/>
                <a:cs typeface="Arial" panose="020B0604020202020204" pitchFamily="34" charset="0"/>
              </a:rPr>
              <a:t>This report contains the project and sub-basin ledgers for all project authorizations issued through</a:t>
            </a:r>
          </a:p>
          <a:p>
            <a:pPr eaLnBrk="1" hangingPunct="1">
              <a:buFontTx/>
              <a:buNone/>
            </a:pPr>
            <a:r>
              <a:rPr lang="en-US" altLang="en-US" sz="1400" dirty="0">
                <a:latin typeface="Arial" panose="020B0604020202020204" pitchFamily="34" charset="0"/>
                <a:cs typeface="Arial" panose="020B0604020202020204" pitchFamily="34" charset="0"/>
              </a:rPr>
              <a:t>December 31</a:t>
            </a:r>
            <a:r>
              <a:rPr lang="en-US" altLang="en-US" sz="1400" baseline="30000" dirty="0">
                <a:latin typeface="Arial" panose="020B0604020202020204" pitchFamily="34" charset="0"/>
                <a:cs typeface="Arial" panose="020B0604020202020204" pitchFamily="34" charset="0"/>
              </a:rPr>
              <a:t>st</a:t>
            </a:r>
            <a:r>
              <a:rPr lang="en-US" altLang="en-US" sz="1400" dirty="0">
                <a:latin typeface="Arial" panose="020B0604020202020204" pitchFamily="34" charset="0"/>
                <a:cs typeface="Arial" panose="020B0604020202020204" pitchFamily="34" charset="0"/>
              </a:rPr>
              <a:t>, 2022.  </a:t>
            </a:r>
          </a:p>
          <a:p>
            <a:pPr eaLnBrk="1" hangingPunct="1">
              <a:buFontTx/>
              <a:buNone/>
            </a:pPr>
            <a:endParaRPr lang="en-US" altLang="en-US" sz="1400" dirty="0">
              <a:latin typeface="Arial" panose="020B0604020202020204" pitchFamily="34" charset="0"/>
              <a:cs typeface="Arial" panose="020B0604020202020204" pitchFamily="34" charset="0"/>
            </a:endParaRPr>
          </a:p>
          <a:p>
            <a:pPr eaLnBrk="1" hangingPunct="1">
              <a:buFontTx/>
              <a:buNone/>
            </a:pPr>
            <a:endParaRPr lang="en-US" altLang="en-US" sz="1400" dirty="0">
              <a:latin typeface="Arial" panose="020B0604020202020204" pitchFamily="34" charset="0"/>
              <a:cs typeface="Arial" panose="020B0604020202020204" pitchFamily="34" charset="0"/>
            </a:endParaRPr>
          </a:p>
          <a:p>
            <a:pPr eaLnBrk="1" hangingPunct="1">
              <a:buFontTx/>
              <a:buNone/>
            </a:pPr>
            <a:r>
              <a:rPr lang="en-US" altLang="en-US" sz="1400" dirty="0">
                <a:latin typeface="Arial" panose="020B0604020202020204" pitchFamily="34" charset="0"/>
                <a:cs typeface="Arial" panose="020B0604020202020204" pitchFamily="34" charset="0"/>
              </a:rPr>
              <a:t>2022 Projects………………………………………….…….	2</a:t>
            </a:r>
          </a:p>
          <a:p>
            <a:pPr eaLnBrk="1" hangingPunct="1">
              <a:buFontTx/>
              <a:buNone/>
            </a:pPr>
            <a:r>
              <a:rPr lang="en-US" altLang="en-US" sz="1400" dirty="0">
                <a:latin typeface="Arial" panose="020B0604020202020204" pitchFamily="34" charset="0"/>
                <a:cs typeface="Arial" panose="020B0604020202020204" pitchFamily="34" charset="0"/>
              </a:rPr>
              <a:t>Overall Summary……………………………………………    3</a:t>
            </a:r>
          </a:p>
          <a:p>
            <a:pPr eaLnBrk="1" hangingPunct="1">
              <a:buFontTx/>
              <a:buNone/>
            </a:pPr>
            <a:r>
              <a:rPr lang="en-US" altLang="en-US" sz="1400" dirty="0">
                <a:latin typeface="Arial" panose="020B0604020202020204" pitchFamily="34" charset="0"/>
                <a:cs typeface="Arial" panose="020B0604020202020204" pitchFamily="34" charset="0"/>
              </a:rPr>
              <a:t>Project Ledger……………………………………………….	4-8</a:t>
            </a:r>
          </a:p>
          <a:p>
            <a:pPr eaLnBrk="1" hangingPunct="1">
              <a:buFontTx/>
              <a:buNone/>
            </a:pPr>
            <a:r>
              <a:rPr lang="en-US" altLang="en-US" sz="1400" dirty="0">
                <a:latin typeface="Arial" panose="020B0604020202020204" pitchFamily="34" charset="0"/>
                <a:cs typeface="Arial" panose="020B0604020202020204" pitchFamily="34" charset="0"/>
              </a:rPr>
              <a:t>Sub-basin Ledger…………………………………………..	9</a:t>
            </a:r>
          </a:p>
          <a:p>
            <a:pPr eaLnBrk="1" hangingPunct="1">
              <a:buFontTx/>
              <a:buNone/>
            </a:pPr>
            <a:r>
              <a:rPr lang="en-US" altLang="en-US" sz="1400" dirty="0">
                <a:latin typeface="Arial" panose="020B0604020202020204" pitchFamily="34" charset="0"/>
                <a:cs typeface="Arial" panose="020B0604020202020204" pitchFamily="34" charset="0"/>
              </a:rPr>
              <a:t>“Banked” Low Quality Impacts Ledger……………………	10</a:t>
            </a:r>
          </a:p>
          <a:p>
            <a:pPr eaLnBrk="1" hangingPunct="1">
              <a:buFontTx/>
              <a:buNone/>
            </a:pPr>
            <a:r>
              <a:rPr lang="en-US" altLang="en-US" sz="1400" dirty="0">
                <a:latin typeface="Arial" panose="020B0604020202020204" pitchFamily="34" charset="0"/>
                <a:cs typeface="Arial" panose="020B0604020202020204" pitchFamily="34" charset="0"/>
              </a:rPr>
              <a:t>Phillips Inlet Subbasin – Mitigation Summary…………… 	11</a:t>
            </a:r>
          </a:p>
          <a:p>
            <a:pPr eaLnBrk="1" hangingPunct="1">
              <a:buFontTx/>
              <a:buNone/>
            </a:pPr>
            <a:r>
              <a:rPr lang="en-US" altLang="en-US" sz="1400" dirty="0">
                <a:latin typeface="Arial" panose="020B0604020202020204" pitchFamily="34" charset="0"/>
                <a:cs typeface="Arial" panose="020B0604020202020204" pitchFamily="34" charset="0"/>
              </a:rPr>
              <a:t>Conservation Unit Ledger…………………………………..	12</a:t>
            </a:r>
          </a:p>
          <a:p>
            <a:pPr eaLnBrk="1" hangingPunct="1">
              <a:buFontTx/>
              <a:buNone/>
            </a:pPr>
            <a:r>
              <a:rPr lang="en-US" altLang="en-US" sz="1400" dirty="0">
                <a:latin typeface="Arial" panose="020B0604020202020204" pitchFamily="34" charset="0"/>
                <a:cs typeface="Arial" panose="020B0604020202020204" pitchFamily="34" charset="0"/>
              </a:rPr>
              <a:t>Conservation Unit Land Management Summary…………	13</a:t>
            </a:r>
          </a:p>
          <a:p>
            <a:pPr eaLnBrk="1" hangingPunct="1">
              <a:buFontTx/>
              <a:buNone/>
            </a:pPr>
            <a:r>
              <a:rPr lang="en-US" altLang="en-US" sz="1400" dirty="0">
                <a:latin typeface="Arial" panose="020B0604020202020204" pitchFamily="34" charset="0"/>
                <a:cs typeface="Arial" panose="020B0604020202020204" pitchFamily="34" charset="0"/>
              </a:rPr>
              <a:t>GIS Projects &amp; Conservation Easement Map Overview…	14</a:t>
            </a:r>
          </a:p>
          <a:p>
            <a:pPr eaLnBrk="1" hangingPunct="1">
              <a:buFontTx/>
              <a:buNone/>
            </a:pPr>
            <a:endParaRPr lang="en-US" altLang="en-US" sz="1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CAD724E-AF49-9D57-1FBA-E5CDAE0AC4AA}"/>
              </a:ext>
            </a:extLst>
          </p:cNvPr>
          <p:cNvSpPr txBox="1"/>
          <p:nvPr/>
        </p:nvSpPr>
        <p:spPr>
          <a:xfrm>
            <a:off x="8892594" y="6488668"/>
            <a:ext cx="242374" cy="215444"/>
          </a:xfrm>
          <a:prstGeom prst="rect">
            <a:avLst/>
          </a:prstGeom>
          <a:noFill/>
        </p:spPr>
        <p:txBody>
          <a:bodyPr wrap="none" rtlCol="0">
            <a:spAutoFit/>
          </a:bodyPr>
          <a:lstStyle/>
          <a:p>
            <a:r>
              <a:rPr lang="en-US" sz="800" dirty="0"/>
              <a:t>1</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479961-3E5F-4309-AE35-BAA0CC91A788}"/>
              </a:ext>
            </a:extLst>
          </p:cNvPr>
          <p:cNvSpPr/>
          <p:nvPr/>
        </p:nvSpPr>
        <p:spPr>
          <a:xfrm>
            <a:off x="87085" y="1253219"/>
            <a:ext cx="8958715" cy="5504088"/>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2B8DF93-191F-45F7-B823-110801F34E5D}"/>
              </a:ext>
            </a:extLst>
          </p:cNvPr>
          <p:cNvSpPr/>
          <p:nvPr/>
        </p:nvSpPr>
        <p:spPr>
          <a:xfrm>
            <a:off x="87086" y="100693"/>
            <a:ext cx="8987516" cy="1142999"/>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0" name="Rectangle 17">
            <a:extLst>
              <a:ext uri="{FF2B5EF4-FFF2-40B4-BE49-F238E27FC236}">
                <a16:creationId xmlns:a16="http://schemas.microsoft.com/office/drawing/2014/main" id="{26194082-94A5-4B18-9850-6A949E44D079}"/>
              </a:ext>
            </a:extLst>
          </p:cNvPr>
          <p:cNvSpPr>
            <a:spLocks noGrp="1" noChangeArrowheads="1"/>
          </p:cNvSpPr>
          <p:nvPr>
            <p:ph idx="1"/>
          </p:nvPr>
        </p:nvSpPr>
        <p:spPr>
          <a:xfrm>
            <a:off x="198438" y="1702043"/>
            <a:ext cx="8686800" cy="4757495"/>
          </a:xfrm>
        </p:spPr>
        <p:txBody>
          <a:bodyPr rtlCol="0">
            <a:normAutofit/>
          </a:bodyPr>
          <a:lstStyle/>
          <a:p>
            <a:pPr marL="0" indent="0" algn="just" defTabSz="914400" eaLnBrk="1" hangingPunct="1">
              <a:spcAft>
                <a:spcPct val="0"/>
              </a:spcAft>
              <a:buClrTx/>
              <a:buSzTx/>
              <a:buFontTx/>
              <a:buNone/>
              <a:defRPr/>
            </a:pPr>
            <a:r>
              <a:rPr lang="en-US" altLang="en-US" sz="1200" u="sng" kern="0" dirty="0">
                <a:solidFill>
                  <a:srgbClr val="333333"/>
                </a:solidFill>
                <a:latin typeface="Arial" panose="020B0604020202020204" pitchFamily="34" charset="0"/>
                <a:cs typeface="Arial" panose="020B0604020202020204" pitchFamily="34" charset="0"/>
              </a:rPr>
              <a:t>EMA 1 and RGP SAJ 86 authorizations were issued in 2022 for the following:</a:t>
            </a:r>
          </a:p>
          <a:p>
            <a:pPr marL="342900" indent="-342900" algn="just" defTabSz="914400" eaLnBrk="1" hangingPunct="1">
              <a:spcBef>
                <a:spcPts val="0"/>
              </a:spcBef>
              <a:spcAft>
                <a:spcPct val="0"/>
              </a:spcAft>
              <a:buClrTx/>
              <a:buSzTx/>
              <a:buFontTx/>
              <a:buChar char="•"/>
              <a:defRPr/>
            </a:pPr>
            <a:r>
              <a:rPr lang="en-US" altLang="en-US" sz="1200" kern="0" dirty="0">
                <a:solidFill>
                  <a:srgbClr val="333333"/>
                </a:solidFill>
                <a:latin typeface="Arial" panose="020B0604020202020204" pitchFamily="34" charset="0"/>
                <a:cs typeface="Arial" panose="020B0604020202020204" pitchFamily="34" charset="0"/>
              </a:rPr>
              <a:t>West Laird Phase 1 0420842-001-E/03; 0420842-002-SFRP/03</a:t>
            </a:r>
          </a:p>
          <a:p>
            <a:pPr marL="342900" indent="-342900" algn="just" defTabSz="914400" eaLnBrk="1" hangingPunct="1">
              <a:spcBef>
                <a:spcPts val="0"/>
              </a:spcBef>
              <a:spcAft>
                <a:spcPct val="0"/>
              </a:spcAft>
              <a:buClrTx/>
              <a:buSzTx/>
              <a:buFontTx/>
              <a:buChar char="•"/>
              <a:defRPr/>
            </a:pPr>
            <a:r>
              <a:rPr lang="en-US" altLang="en-US" sz="1200" kern="0" dirty="0">
                <a:solidFill>
                  <a:srgbClr val="333333"/>
                </a:solidFill>
                <a:latin typeface="Arial" panose="020B0604020202020204" pitchFamily="34" charset="0"/>
                <a:cs typeface="Arial" panose="020B0604020202020204" pitchFamily="34" charset="0"/>
              </a:rPr>
              <a:t>Longleaf Park Phase 3 0398702-011-Ea/03;0398702-012-SFRP/66</a:t>
            </a:r>
          </a:p>
          <a:p>
            <a:pPr marL="342900" indent="-342900" algn="just" defTabSz="914400" eaLnBrk="1" hangingPunct="1">
              <a:spcBef>
                <a:spcPts val="0"/>
              </a:spcBef>
              <a:spcAft>
                <a:spcPct val="0"/>
              </a:spcAft>
              <a:buClrTx/>
              <a:buSzTx/>
              <a:buFontTx/>
              <a:buChar char="•"/>
              <a:defRPr/>
            </a:pPr>
            <a:r>
              <a:rPr lang="en-US" altLang="en-US" sz="1200" kern="0" dirty="0">
                <a:solidFill>
                  <a:srgbClr val="333333"/>
                </a:solidFill>
                <a:latin typeface="Arial" panose="020B0604020202020204" pitchFamily="34" charset="0"/>
                <a:cs typeface="Arial" panose="020B0604020202020204" pitchFamily="34" charset="0"/>
              </a:rPr>
              <a:t>Origins Parkway Phase 2 0398702-004-EA/66; 0398702-005-SFRP/66</a:t>
            </a:r>
          </a:p>
          <a:p>
            <a:pPr marL="342900" indent="-342900" algn="just" defTabSz="914400" eaLnBrk="1" hangingPunct="1">
              <a:spcBef>
                <a:spcPts val="0"/>
              </a:spcBef>
              <a:spcAft>
                <a:spcPct val="0"/>
              </a:spcAft>
              <a:buClrTx/>
              <a:buSzTx/>
              <a:buFontTx/>
              <a:buChar char="•"/>
              <a:defRPr/>
            </a:pPr>
            <a:r>
              <a:rPr lang="en-US" altLang="en-US" sz="1200" kern="0" dirty="0">
                <a:solidFill>
                  <a:srgbClr val="333333"/>
                </a:solidFill>
                <a:latin typeface="Arial" panose="020B0604020202020204" pitchFamily="34" charset="0"/>
                <a:cs typeface="Arial" panose="020B0604020202020204" pitchFamily="34" charset="0"/>
              </a:rPr>
              <a:t>Ward Creek Phase 2 0393890-002-EA/03;0393890-003-SFRP/03</a:t>
            </a:r>
          </a:p>
          <a:p>
            <a:pPr marL="342900" indent="-342900" algn="just" defTabSz="914400" eaLnBrk="1" hangingPunct="1">
              <a:spcBef>
                <a:spcPts val="0"/>
              </a:spcBef>
              <a:spcAft>
                <a:spcPct val="0"/>
              </a:spcAft>
              <a:buClrTx/>
              <a:buSzTx/>
              <a:buFontTx/>
              <a:buChar char="•"/>
              <a:defRPr/>
            </a:pPr>
            <a:r>
              <a:rPr lang="en-US" altLang="en-US" sz="1200" kern="0" dirty="0">
                <a:solidFill>
                  <a:srgbClr val="333333"/>
                </a:solidFill>
                <a:latin typeface="Arial" panose="020B0604020202020204" pitchFamily="34" charset="0"/>
                <a:cs typeface="Arial" panose="020B0604020202020204" pitchFamily="34" charset="0"/>
              </a:rPr>
              <a:t>Ward Creek Phase 3 &amp; 4 0393890-004-EA/66; 0393890-005-SFRP/03</a:t>
            </a:r>
          </a:p>
          <a:p>
            <a:pPr marL="342900" indent="-342900" algn="just" defTabSz="914400" eaLnBrk="1" hangingPunct="1">
              <a:spcBef>
                <a:spcPts val="0"/>
              </a:spcBef>
              <a:spcAft>
                <a:spcPct val="0"/>
              </a:spcAft>
              <a:buClrTx/>
              <a:buSzTx/>
              <a:buFontTx/>
              <a:buChar char="•"/>
              <a:defRPr/>
            </a:pPr>
            <a:r>
              <a:rPr lang="en-US" altLang="en-US" sz="1200" kern="0" dirty="0">
                <a:solidFill>
                  <a:srgbClr val="333333"/>
                </a:solidFill>
                <a:latin typeface="Arial" panose="020B0604020202020204" pitchFamily="34" charset="0"/>
                <a:cs typeface="Arial" panose="020B0604020202020204" pitchFamily="34" charset="0"/>
              </a:rPr>
              <a:t>West Bay Parkway Phase 1 0423257-01-EA/66; 0423257-002-EA/66</a:t>
            </a:r>
          </a:p>
          <a:p>
            <a:pPr marL="342900" indent="-342900" algn="just" defTabSz="914400" eaLnBrk="1" hangingPunct="1">
              <a:spcBef>
                <a:spcPts val="0"/>
              </a:spcBef>
              <a:spcAft>
                <a:spcPct val="0"/>
              </a:spcAft>
              <a:buClrTx/>
              <a:buSzTx/>
              <a:buFontTx/>
              <a:buChar char="•"/>
              <a:defRPr/>
            </a:pPr>
            <a:r>
              <a:rPr lang="en-US" altLang="en-US" sz="1200" kern="0" dirty="0">
                <a:solidFill>
                  <a:srgbClr val="333333"/>
                </a:solidFill>
                <a:latin typeface="Arial" panose="020B0604020202020204" pitchFamily="34" charset="0"/>
                <a:cs typeface="Arial" panose="020B0604020202020204" pitchFamily="34" charset="0"/>
              </a:rPr>
              <a:t>Ward Creek Phase 5 0393890-007-EA/03; 0393890-008-SFRP/03</a:t>
            </a:r>
          </a:p>
          <a:p>
            <a:pPr marL="342900" indent="-342900" algn="just" defTabSz="914400" eaLnBrk="1" hangingPunct="1">
              <a:spcBef>
                <a:spcPts val="0"/>
              </a:spcBef>
              <a:spcAft>
                <a:spcPct val="0"/>
              </a:spcAft>
              <a:buClrTx/>
              <a:buSzTx/>
              <a:buFontTx/>
              <a:buChar char="•"/>
              <a:defRPr/>
            </a:pPr>
            <a:r>
              <a:rPr lang="en-US" altLang="en-US" sz="1200" kern="0" dirty="0">
                <a:solidFill>
                  <a:srgbClr val="333333"/>
                </a:solidFill>
                <a:latin typeface="Arial" panose="020B0604020202020204" pitchFamily="34" charset="0"/>
                <a:cs typeface="Arial" panose="020B0604020202020204" pitchFamily="34" charset="0"/>
              </a:rPr>
              <a:t>Moylan Road Extension 0409501-001-EA/03;0409501-002-SFRP/03</a:t>
            </a:r>
          </a:p>
          <a:p>
            <a:pPr marL="342900" indent="-342900" algn="just" defTabSz="914400" eaLnBrk="1" hangingPunct="1">
              <a:spcBef>
                <a:spcPts val="0"/>
              </a:spcBef>
              <a:spcAft>
                <a:spcPct val="0"/>
              </a:spcAft>
              <a:buClrTx/>
              <a:buSzTx/>
              <a:buFontTx/>
              <a:buChar char="•"/>
              <a:defRPr/>
            </a:pPr>
            <a:r>
              <a:rPr lang="en-US" altLang="en-US" sz="1200" kern="0" dirty="0">
                <a:solidFill>
                  <a:srgbClr val="333333"/>
                </a:solidFill>
                <a:latin typeface="Arial" panose="020B0604020202020204" pitchFamily="34" charset="0"/>
                <a:cs typeface="Arial" panose="020B0604020202020204" pitchFamily="34" charset="0"/>
              </a:rPr>
              <a:t>Breakfast Point Phase 3 0382019-007-EA/03; 0382019-008-SFRP/03</a:t>
            </a:r>
          </a:p>
          <a:p>
            <a:pPr marL="342900" indent="-342900" algn="just" defTabSz="914400" eaLnBrk="1" hangingPunct="1">
              <a:spcBef>
                <a:spcPts val="0"/>
              </a:spcBef>
              <a:spcAft>
                <a:spcPct val="0"/>
              </a:spcAft>
              <a:buClrTx/>
              <a:buSzTx/>
              <a:buFontTx/>
              <a:buChar char="•"/>
              <a:defRPr/>
            </a:pPr>
            <a:r>
              <a:rPr lang="en-US" altLang="en-US" sz="1200" kern="0" dirty="0">
                <a:solidFill>
                  <a:srgbClr val="333333"/>
                </a:solidFill>
                <a:latin typeface="Arial" panose="020B0604020202020204" pitchFamily="34" charset="0"/>
                <a:cs typeface="Arial" panose="020B0604020202020204" pitchFamily="34" charset="0"/>
              </a:rPr>
              <a:t>Gateway Crossings 0412425-001-EA/03; 0412425-001-SFRP/03</a:t>
            </a:r>
          </a:p>
          <a:p>
            <a:pPr marL="342900" indent="-342900" algn="just" defTabSz="914400" eaLnBrk="1" hangingPunct="1">
              <a:spcBef>
                <a:spcPts val="0"/>
              </a:spcBef>
              <a:spcAft>
                <a:spcPct val="0"/>
              </a:spcAft>
              <a:buClrTx/>
              <a:buSzTx/>
              <a:buFontTx/>
              <a:buChar char="•"/>
              <a:defRPr/>
            </a:pPr>
            <a:r>
              <a:rPr lang="en-US" altLang="en-US" sz="1200" kern="0" dirty="0">
                <a:solidFill>
                  <a:srgbClr val="333333"/>
                </a:solidFill>
                <a:latin typeface="Arial" panose="020B0604020202020204" pitchFamily="34" charset="0"/>
                <a:cs typeface="Arial" panose="020B0604020202020204" pitchFamily="34" charset="0"/>
              </a:rPr>
              <a:t>Longleaf Park Phase 2 0398702-008-EA/66; 0398702-009-SFRP/66</a:t>
            </a:r>
          </a:p>
          <a:p>
            <a:pPr marL="342900" indent="-342900" algn="just" defTabSz="914400" eaLnBrk="1" hangingPunct="1">
              <a:spcBef>
                <a:spcPts val="0"/>
              </a:spcBef>
              <a:spcAft>
                <a:spcPct val="0"/>
              </a:spcAft>
              <a:buClrTx/>
              <a:buSzTx/>
              <a:buFontTx/>
              <a:buChar char="•"/>
              <a:defRPr/>
            </a:pPr>
            <a:r>
              <a:rPr lang="en-US" altLang="en-US" sz="1200" kern="0" dirty="0">
                <a:solidFill>
                  <a:srgbClr val="333333"/>
                </a:solidFill>
                <a:latin typeface="Arial" panose="020B0604020202020204" pitchFamily="34" charset="0"/>
                <a:cs typeface="Arial" panose="020B0604020202020204" pitchFamily="34" charset="0"/>
              </a:rPr>
              <a:t>Origins Phase 6 022322-069-EA/66</a:t>
            </a:r>
          </a:p>
          <a:p>
            <a:pPr marL="342900" indent="-342900" algn="just" defTabSz="914400" eaLnBrk="1" hangingPunct="1">
              <a:spcBef>
                <a:spcPts val="0"/>
              </a:spcBef>
              <a:spcAft>
                <a:spcPct val="0"/>
              </a:spcAft>
              <a:buClrTx/>
              <a:buSzTx/>
              <a:buFontTx/>
              <a:buChar char="•"/>
              <a:defRPr/>
            </a:pPr>
            <a:r>
              <a:rPr lang="en-US" altLang="en-US" sz="1200" kern="0" dirty="0">
                <a:solidFill>
                  <a:srgbClr val="333333"/>
                </a:solidFill>
                <a:latin typeface="Arial" panose="020B0604020202020204" pitchFamily="34" charset="0"/>
                <a:cs typeface="Arial" panose="020B0604020202020204" pitchFamily="34" charset="0"/>
              </a:rPr>
              <a:t>Origins Phase 7 0221322-069-EA/66; 0221322-58SFRP/66</a:t>
            </a:r>
          </a:p>
          <a:p>
            <a:pPr marL="342900" indent="-342900" algn="just" defTabSz="914400" eaLnBrk="1" hangingPunct="1">
              <a:spcBef>
                <a:spcPts val="0"/>
              </a:spcBef>
              <a:spcAft>
                <a:spcPct val="0"/>
              </a:spcAft>
              <a:buClrTx/>
              <a:buSzTx/>
              <a:buFontTx/>
              <a:buChar char="•"/>
              <a:defRPr/>
            </a:pPr>
            <a:r>
              <a:rPr lang="en-US" altLang="en-US" sz="1200" kern="0" dirty="0">
                <a:solidFill>
                  <a:srgbClr val="333333"/>
                </a:solidFill>
                <a:latin typeface="Arial" panose="020B0604020202020204" pitchFamily="34" charset="0"/>
                <a:cs typeface="Arial" panose="020B0604020202020204" pitchFamily="34" charset="0"/>
              </a:rPr>
              <a:t>Origins Phase 8 0221322-067-EA/66; 0221322-068-DSFRP/66</a:t>
            </a:r>
          </a:p>
          <a:p>
            <a:pPr marL="0" indent="0" algn="just" defTabSz="914400" eaLnBrk="1" hangingPunct="1">
              <a:spcAft>
                <a:spcPct val="0"/>
              </a:spcAft>
              <a:buClrTx/>
              <a:buSzTx/>
              <a:buFontTx/>
              <a:buNone/>
              <a:defRPr/>
            </a:pPr>
            <a:r>
              <a:rPr lang="en-US" altLang="en-US" sz="1200" u="sng" kern="0" dirty="0">
                <a:solidFill>
                  <a:srgbClr val="333333"/>
                </a:solidFill>
                <a:latin typeface="Arial" panose="020B0604020202020204" pitchFamily="34" charset="0"/>
                <a:cs typeface="Arial" panose="020B0604020202020204" pitchFamily="34" charset="0"/>
              </a:rPr>
              <a:t>2021 Projects that commenced construction in 2022:</a:t>
            </a:r>
          </a:p>
          <a:p>
            <a:pPr algn="just" eaLnBrk="1" fontAlgn="auto" hangingPunct="1">
              <a:spcBef>
                <a:spcPts val="0"/>
              </a:spcBef>
              <a:spcAft>
                <a:spcPts val="0"/>
              </a:spcAft>
              <a:buClrTx/>
              <a:defRPr/>
            </a:pPr>
            <a:r>
              <a:rPr lang="en-US" altLang="en-US" sz="1200" dirty="0">
                <a:solidFill>
                  <a:schemeClr val="tx1">
                    <a:lumMod val="85000"/>
                    <a:lumOff val="15000"/>
                  </a:schemeClr>
                </a:solidFill>
                <a:latin typeface="Arial" panose="020B0604020202020204" pitchFamily="34" charset="0"/>
                <a:cs typeface="Arial" panose="020B0604020202020204" pitchFamily="34" charset="0"/>
              </a:rPr>
              <a:t>Ward Creek Phase 1 0396477-001-EA/03; 0396477-001-SFRP/03</a:t>
            </a:r>
          </a:p>
          <a:p>
            <a:pPr algn="just" eaLnBrk="1" fontAlgn="auto" hangingPunct="1">
              <a:spcBef>
                <a:spcPts val="0"/>
              </a:spcBef>
              <a:spcAft>
                <a:spcPts val="0"/>
              </a:spcAft>
              <a:buClr>
                <a:schemeClr val="tx1"/>
              </a:buClr>
              <a:defRPr/>
            </a:pPr>
            <a:r>
              <a:rPr lang="en-US" altLang="en-US" sz="1200" dirty="0">
                <a:solidFill>
                  <a:schemeClr val="tx1">
                    <a:lumMod val="85000"/>
                    <a:lumOff val="15000"/>
                  </a:schemeClr>
                </a:solidFill>
                <a:latin typeface="Arial" panose="020B0604020202020204" pitchFamily="34" charset="0"/>
                <a:cs typeface="Arial" panose="020B0604020202020204" pitchFamily="34" charset="0"/>
              </a:rPr>
              <a:t>Origins Phase 6 0221322-069-EA/66</a:t>
            </a:r>
          </a:p>
          <a:p>
            <a:pPr algn="just" eaLnBrk="1" fontAlgn="auto" hangingPunct="1">
              <a:spcBef>
                <a:spcPts val="0"/>
              </a:spcBef>
              <a:spcAft>
                <a:spcPts val="0"/>
              </a:spcAft>
              <a:buClr>
                <a:schemeClr val="tx1"/>
              </a:buClr>
              <a:defRPr/>
            </a:pPr>
            <a:r>
              <a:rPr lang="en-US" altLang="en-US" sz="1200" dirty="0">
                <a:solidFill>
                  <a:schemeClr val="tx1">
                    <a:lumMod val="85000"/>
                    <a:lumOff val="15000"/>
                  </a:schemeClr>
                </a:solidFill>
                <a:latin typeface="Arial" panose="020B0604020202020204" pitchFamily="34" charset="0"/>
                <a:cs typeface="Arial" panose="020B0604020202020204" pitchFamily="34" charset="0"/>
              </a:rPr>
              <a:t>Origins Phase 7 0221322-071-EM/66; 0221322-58-SFRP/66</a:t>
            </a:r>
          </a:p>
          <a:p>
            <a:pPr algn="just" eaLnBrk="1" fontAlgn="auto" hangingPunct="1">
              <a:spcBef>
                <a:spcPts val="0"/>
              </a:spcBef>
              <a:spcAft>
                <a:spcPts val="0"/>
              </a:spcAft>
              <a:buClr>
                <a:schemeClr val="tx1"/>
              </a:buClr>
              <a:defRPr/>
            </a:pPr>
            <a:r>
              <a:rPr lang="en-US" altLang="en-US" sz="1200" dirty="0">
                <a:solidFill>
                  <a:schemeClr val="tx1">
                    <a:lumMod val="85000"/>
                    <a:lumOff val="15000"/>
                  </a:schemeClr>
                </a:solidFill>
                <a:latin typeface="Arial" panose="020B0604020202020204" pitchFamily="34" charset="0"/>
                <a:cs typeface="Arial" panose="020B0604020202020204" pitchFamily="34" charset="0"/>
              </a:rPr>
              <a:t>Origins Phase 8 0221322-067-EA/66; 0221322-068-SFRP/66</a:t>
            </a:r>
          </a:p>
          <a:p>
            <a:pPr marL="0" indent="0" algn="just" eaLnBrk="1" fontAlgn="auto" hangingPunct="1">
              <a:spcBef>
                <a:spcPts val="0"/>
              </a:spcBef>
              <a:spcAft>
                <a:spcPts val="0"/>
              </a:spcAft>
              <a:buClr>
                <a:schemeClr val="tx1"/>
              </a:buClr>
              <a:buNone/>
              <a:defRPr/>
            </a:pPr>
            <a:endParaRPr lang="en-US" altLang="en-US" sz="1200" dirty="0">
              <a:solidFill>
                <a:schemeClr val="tx1">
                  <a:lumMod val="85000"/>
                  <a:lumOff val="15000"/>
                </a:schemeClr>
              </a:solidFill>
              <a:latin typeface="Arial" panose="020B0604020202020204" pitchFamily="34" charset="0"/>
              <a:cs typeface="Arial" panose="020B0604020202020204" pitchFamily="34" charset="0"/>
            </a:endParaRPr>
          </a:p>
          <a:p>
            <a:pPr marL="0" indent="0" algn="just" eaLnBrk="1" fontAlgn="auto" hangingPunct="1">
              <a:spcBef>
                <a:spcPts val="0"/>
              </a:spcBef>
              <a:spcAft>
                <a:spcPts val="0"/>
              </a:spcAft>
              <a:buClr>
                <a:schemeClr val="tx1"/>
              </a:buClr>
              <a:buNone/>
              <a:defRPr/>
            </a:pPr>
            <a:r>
              <a:rPr lang="en-US" altLang="en-US" sz="1200" u="sng" dirty="0">
                <a:solidFill>
                  <a:schemeClr val="tx1">
                    <a:lumMod val="85000"/>
                    <a:lumOff val="15000"/>
                  </a:schemeClr>
                </a:solidFill>
                <a:latin typeface="Arial" panose="020B0604020202020204" pitchFamily="34" charset="0"/>
                <a:cs typeface="Arial" panose="020B0604020202020204" pitchFamily="34" charset="0"/>
              </a:rPr>
              <a:t>2022 Projects that commenced construction in 2022</a:t>
            </a:r>
          </a:p>
          <a:p>
            <a:pPr algn="just" eaLnBrk="1" fontAlgn="auto" hangingPunct="1">
              <a:spcBef>
                <a:spcPts val="0"/>
              </a:spcBef>
              <a:spcAft>
                <a:spcPts val="0"/>
              </a:spcAft>
              <a:buClr>
                <a:schemeClr val="tx1"/>
              </a:buClr>
              <a:defRPr/>
            </a:pPr>
            <a:r>
              <a:rPr lang="en-US" altLang="en-US" sz="1200" dirty="0">
                <a:solidFill>
                  <a:schemeClr val="tx1">
                    <a:lumMod val="85000"/>
                    <a:lumOff val="15000"/>
                  </a:schemeClr>
                </a:solidFill>
                <a:latin typeface="Arial" panose="020B0604020202020204" pitchFamily="34" charset="0"/>
                <a:cs typeface="Arial" panose="020B0604020202020204" pitchFamily="34" charset="0"/>
              </a:rPr>
              <a:t>Origins Parkway Phase 2 0399702-004-EA/66; 0398702-005-SFRP/66</a:t>
            </a:r>
          </a:p>
          <a:p>
            <a:pPr marL="0" indent="0" algn="just" eaLnBrk="1" fontAlgn="auto" hangingPunct="1">
              <a:buFontTx/>
              <a:buNone/>
              <a:defRPr/>
            </a:pPr>
            <a:endParaRPr lang="en-US" altLang="en-US" sz="1200" dirty="0">
              <a:solidFill>
                <a:schemeClr val="tx1">
                  <a:lumMod val="85000"/>
                  <a:lumOff val="15000"/>
                </a:schemeClr>
              </a:solidFill>
              <a:latin typeface="Arial" panose="020B0604020202020204" pitchFamily="34" charset="0"/>
              <a:cs typeface="Arial" panose="020B0604020202020204" pitchFamily="34" charset="0"/>
            </a:endParaRPr>
          </a:p>
          <a:p>
            <a:pPr marL="0" indent="0" algn="just" eaLnBrk="1" fontAlgn="auto" hangingPunct="1">
              <a:buFontTx/>
              <a:buNone/>
              <a:defRPr/>
            </a:pPr>
            <a:endParaRPr lang="en-US" altLang="en-US" sz="1400" dirty="0">
              <a:solidFill>
                <a:schemeClr val="tx1">
                  <a:lumMod val="85000"/>
                  <a:lumOff val="15000"/>
                </a:schemeClr>
              </a:solidFill>
              <a:latin typeface="Calibri" panose="020F0502020204030204" pitchFamily="34" charset="0"/>
              <a:cs typeface="Calibri" panose="020F0502020204030204" pitchFamily="34" charset="0"/>
            </a:endParaRPr>
          </a:p>
          <a:p>
            <a:pPr marL="0" indent="0" algn="just" eaLnBrk="1" fontAlgn="auto" hangingPunct="1">
              <a:buFontTx/>
              <a:buNone/>
              <a:defRPr/>
            </a:pPr>
            <a:endParaRPr lang="en-US" altLang="en-US" sz="1400"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41988" name="Text Box 18">
            <a:extLst>
              <a:ext uri="{FF2B5EF4-FFF2-40B4-BE49-F238E27FC236}">
                <a16:creationId xmlns:a16="http://schemas.microsoft.com/office/drawing/2014/main" id="{33D8D934-D812-4635-B3FB-E7A9ACA65FFD}"/>
              </a:ext>
            </a:extLst>
          </p:cNvPr>
          <p:cNvSpPr txBox="1">
            <a:spLocks noChangeArrowheads="1"/>
          </p:cNvSpPr>
          <p:nvPr/>
        </p:nvSpPr>
        <p:spPr bwMode="auto">
          <a:xfrm>
            <a:off x="0" y="1425045"/>
            <a:ext cx="35308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algn="ctr" eaLnBrk="1" hangingPunct="1">
              <a:spcBef>
                <a:spcPct val="50000"/>
              </a:spcBef>
              <a:spcAft>
                <a:spcPct val="0"/>
              </a:spcAft>
              <a:buClrTx/>
              <a:buSzTx/>
              <a:buNone/>
            </a:pPr>
            <a:r>
              <a:rPr lang="en-US" altLang="en-US" sz="1200" dirty="0">
                <a:solidFill>
                  <a:schemeClr val="tx1"/>
                </a:solidFill>
                <a:latin typeface="Arial" panose="020B0604020202020204" pitchFamily="34" charset="0"/>
                <a:cs typeface="Arial" panose="020B0604020202020204" pitchFamily="34" charset="0"/>
              </a:rPr>
              <a:t>2022 Authorized Project Summary</a:t>
            </a:r>
          </a:p>
        </p:txBody>
      </p:sp>
      <p:sp>
        <p:nvSpPr>
          <p:cNvPr id="2" name="TextBox 1">
            <a:extLst>
              <a:ext uri="{FF2B5EF4-FFF2-40B4-BE49-F238E27FC236}">
                <a16:creationId xmlns:a16="http://schemas.microsoft.com/office/drawing/2014/main" id="{D677030A-E6BA-49E3-8F19-1F60F4C0F867}"/>
              </a:ext>
            </a:extLst>
          </p:cNvPr>
          <p:cNvSpPr txBox="1"/>
          <p:nvPr/>
        </p:nvSpPr>
        <p:spPr>
          <a:xfrm>
            <a:off x="1404258" y="270327"/>
            <a:ext cx="791391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Arial"/>
                <a:cs typeface="Arial"/>
              </a:rPr>
              <a:t>RGP SAJ-86 &amp; Ecosystem Management Agreement</a:t>
            </a:r>
          </a:p>
          <a:p>
            <a:r>
              <a:rPr lang="en-US" sz="2400" b="1" dirty="0">
                <a:latin typeface="Arial"/>
                <a:cs typeface="Arial"/>
              </a:rPr>
              <a:t>                                                </a:t>
            </a:r>
            <a:r>
              <a:rPr lang="en-US" sz="2400" dirty="0">
                <a:latin typeface="Arial"/>
                <a:cs typeface="Arial"/>
              </a:rPr>
              <a:t>            </a:t>
            </a:r>
            <a:r>
              <a:rPr lang="en-US" sz="2000" dirty="0">
                <a:latin typeface="Arial"/>
                <a:cs typeface="Arial"/>
              </a:rPr>
              <a:t>2022  Annual Report</a:t>
            </a:r>
            <a:endParaRPr lang="en-US" sz="2000" dirty="0">
              <a:cs typeface="Arial"/>
            </a:endParaRPr>
          </a:p>
        </p:txBody>
      </p:sp>
      <p:sp>
        <p:nvSpPr>
          <p:cNvPr id="5" name="TextBox 4">
            <a:extLst>
              <a:ext uri="{FF2B5EF4-FFF2-40B4-BE49-F238E27FC236}">
                <a16:creationId xmlns:a16="http://schemas.microsoft.com/office/drawing/2014/main" id="{997D68E9-E707-1B76-DC28-3F0FB7742241}"/>
              </a:ext>
            </a:extLst>
          </p:cNvPr>
          <p:cNvSpPr txBox="1"/>
          <p:nvPr/>
        </p:nvSpPr>
        <p:spPr>
          <a:xfrm>
            <a:off x="8861070" y="6536860"/>
            <a:ext cx="242374" cy="215444"/>
          </a:xfrm>
          <a:prstGeom prst="rect">
            <a:avLst/>
          </a:prstGeom>
          <a:noFill/>
        </p:spPr>
        <p:txBody>
          <a:bodyPr wrap="none" rtlCol="0">
            <a:spAutoFit/>
          </a:bodyPr>
          <a:lstStyle/>
          <a:p>
            <a:r>
              <a:rPr lang="en-US" sz="800" dirty="0"/>
              <a:t>2</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B1A7C8-D9CF-4688-A256-5628AE8D8CBB}"/>
              </a:ext>
            </a:extLst>
          </p:cNvPr>
          <p:cNvSpPr/>
          <p:nvPr/>
        </p:nvSpPr>
        <p:spPr>
          <a:xfrm>
            <a:off x="73480" y="1318533"/>
            <a:ext cx="9001123" cy="5456462"/>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D72E187-F115-4A17-A28F-99EE4324A61E}"/>
              </a:ext>
            </a:extLst>
          </p:cNvPr>
          <p:cNvSpPr/>
          <p:nvPr/>
        </p:nvSpPr>
        <p:spPr>
          <a:xfrm>
            <a:off x="73480" y="80283"/>
            <a:ext cx="9001123" cy="1163410"/>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4" name="Title 1">
            <a:extLst>
              <a:ext uri="{FF2B5EF4-FFF2-40B4-BE49-F238E27FC236}">
                <a16:creationId xmlns:a16="http://schemas.microsoft.com/office/drawing/2014/main" id="{2677C7C5-D8AE-4579-A023-A6A8916B848F}"/>
              </a:ext>
            </a:extLst>
          </p:cNvPr>
          <p:cNvSpPr>
            <a:spLocks noGrp="1" noChangeArrowheads="1"/>
          </p:cNvSpPr>
          <p:nvPr>
            <p:ph type="title"/>
          </p:nvPr>
        </p:nvSpPr>
        <p:spPr>
          <a:xfrm>
            <a:off x="3743325" y="-33338"/>
            <a:ext cx="6799263" cy="1303338"/>
          </a:xfrm>
        </p:spPr>
        <p:txBody>
          <a:bodyPr/>
          <a:lstStyle/>
          <a:p>
            <a:pPr eaLnBrk="1" hangingPunct="1"/>
            <a:r>
              <a:rPr lang="en-US" altLang="en-US" sz="2800">
                <a:ln>
                  <a:noFill/>
                </a:ln>
                <a:latin typeface="Times New Roman" panose="02020603050405020304" pitchFamily="18" charset="0"/>
                <a:cs typeface="Times New Roman" panose="02020603050405020304" pitchFamily="18" charset="0"/>
              </a:rPr>
              <a:t>Overall Summary</a:t>
            </a:r>
          </a:p>
        </p:txBody>
      </p:sp>
      <p:sp>
        <p:nvSpPr>
          <p:cNvPr id="7" name="Content Placeholder 6">
            <a:extLst>
              <a:ext uri="{FF2B5EF4-FFF2-40B4-BE49-F238E27FC236}">
                <a16:creationId xmlns:a16="http://schemas.microsoft.com/office/drawing/2014/main" id="{D17A7F10-55D7-4168-8113-24FB5D77E8B5}"/>
              </a:ext>
            </a:extLst>
          </p:cNvPr>
          <p:cNvSpPr>
            <a:spLocks noGrp="1"/>
          </p:cNvSpPr>
          <p:nvPr>
            <p:ph idx="1"/>
          </p:nvPr>
        </p:nvSpPr>
        <p:spPr>
          <a:xfrm>
            <a:off x="71438" y="1344840"/>
            <a:ext cx="9001125" cy="5286148"/>
          </a:xfrm>
        </p:spPr>
        <p:txBody>
          <a:bodyPr/>
          <a:lstStyle/>
          <a:p>
            <a:pPr marL="0" indent="0" algn="just" defTabSz="914400" eaLnBrk="1" hangingPunct="1">
              <a:spcAft>
                <a:spcPct val="0"/>
              </a:spcAft>
              <a:buClrTx/>
              <a:buSzTx/>
              <a:buFontTx/>
              <a:buNone/>
              <a:defRPr/>
            </a:pPr>
            <a:r>
              <a:rPr lang="en-US" altLang="en-US" sz="1200" kern="0" dirty="0">
                <a:solidFill>
                  <a:srgbClr val="333333"/>
                </a:solidFill>
                <a:latin typeface="Calibri" panose="020F0502020204030204" pitchFamily="34" charset="0"/>
                <a:cs typeface="Calibri" panose="020F0502020204030204" pitchFamily="34" charset="0"/>
              </a:rPr>
              <a:t>June 10, 2020 the EMA was renewed and September 22, 2020 the RGP SAJ 86 was reissued.  Through the renewal and reissuance process the sub basins were updated to HUC 12 basins to be in line with the other 2 RGP/EMAs that have been issued in the area.  In the original permit there were 19 basins with the reissuance the there are now 7 basins.  The forms used, nomenclature of wetland quality and rules citations were also updated.  The basins were the only substantive change. The following information includes overall summaries based on the Project Ledger for which final authorizations have been granted as of December 31, 2021. Since 2004, a total of 61 projects have received authorization within the SAJ-86 / EMA areas. </a:t>
            </a:r>
          </a:p>
          <a:p>
            <a:pPr marL="0" indent="0" algn="just" defTabSz="914400" eaLnBrk="1" hangingPunct="1">
              <a:spcAft>
                <a:spcPct val="0"/>
              </a:spcAft>
              <a:buClrTx/>
              <a:buSzTx/>
              <a:buFontTx/>
              <a:buNone/>
              <a:defRPr/>
            </a:pPr>
            <a:endParaRPr lang="en-US" altLang="en-US" sz="800" kern="0" dirty="0">
              <a:solidFill>
                <a:srgbClr val="333333"/>
              </a:solidFill>
              <a:latin typeface="Calibri" panose="020F0502020204030204" pitchFamily="34" charset="0"/>
              <a:cs typeface="Calibri" panose="020F0502020204030204" pitchFamily="34" charset="0"/>
            </a:endParaRPr>
          </a:p>
          <a:p>
            <a:pPr marL="0" indent="0" algn="just" defTabSz="914400" eaLnBrk="1" hangingPunct="1">
              <a:spcAft>
                <a:spcPct val="0"/>
              </a:spcAft>
              <a:buClrTx/>
              <a:buSzTx/>
              <a:buFontTx/>
              <a:buNone/>
              <a:defRPr/>
            </a:pPr>
            <a:r>
              <a:rPr lang="en-US" altLang="en-US" sz="1100" b="1" kern="0" dirty="0">
                <a:solidFill>
                  <a:srgbClr val="333333"/>
                </a:solidFill>
                <a:latin typeface="Calibri" panose="020F0502020204030204" pitchFamily="34" charset="0"/>
                <a:cs typeface="Calibri" panose="020F0502020204030204" pitchFamily="34" charset="0"/>
              </a:rPr>
              <a:t>Low Quality Impact Summary</a:t>
            </a:r>
          </a:p>
          <a:p>
            <a:pPr marL="0" indent="0" algn="just" defTabSz="914400" eaLnBrk="1" hangingPunct="1">
              <a:spcAft>
                <a:spcPct val="0"/>
              </a:spcAft>
              <a:buClrTx/>
              <a:buSzTx/>
              <a:buFontTx/>
              <a:buNone/>
              <a:defRPr/>
            </a:pPr>
            <a:r>
              <a:rPr lang="en-US" altLang="en-US" sz="1100" kern="0" dirty="0">
                <a:solidFill>
                  <a:srgbClr val="333333"/>
                </a:solidFill>
                <a:latin typeface="Calibri" panose="020F0502020204030204" pitchFamily="34" charset="0"/>
                <a:cs typeface="Calibri" panose="020F0502020204030204" pitchFamily="34" charset="0"/>
              </a:rPr>
              <a:t>Of the total 3,921.47 acres of authorized projects including a total of 334.71 acres of altered wetlands, only 22.42 acres of high quality wetlands have been authorized for impact. While the majority of these projects have been completed, the project ledger references impact related to projects not yet initiated in green. </a:t>
            </a:r>
          </a:p>
          <a:p>
            <a:pPr marL="0" indent="0" algn="just" defTabSz="914400" eaLnBrk="1" hangingPunct="1">
              <a:spcAft>
                <a:spcPct val="0"/>
              </a:spcAft>
              <a:buClrTx/>
              <a:buSzTx/>
              <a:buFontTx/>
              <a:buNone/>
              <a:defRPr/>
            </a:pPr>
            <a:endParaRPr lang="en-US" altLang="en-US" sz="1100" kern="0" dirty="0">
              <a:solidFill>
                <a:srgbClr val="333333"/>
              </a:solidFill>
              <a:latin typeface="Calibri" panose="020F0502020204030204" pitchFamily="34" charset="0"/>
              <a:cs typeface="Calibri" panose="020F0502020204030204" pitchFamily="34" charset="0"/>
            </a:endParaRPr>
          </a:p>
          <a:p>
            <a:pPr marL="0" indent="0" algn="just" defTabSz="914400" eaLnBrk="1" hangingPunct="1">
              <a:spcAft>
                <a:spcPct val="0"/>
              </a:spcAft>
              <a:buClrTx/>
              <a:buSzTx/>
              <a:buFontTx/>
              <a:buNone/>
              <a:defRPr/>
            </a:pPr>
            <a:r>
              <a:rPr lang="en-US" altLang="en-US" sz="1100" b="1" kern="0" dirty="0">
                <a:solidFill>
                  <a:srgbClr val="333333"/>
                </a:solidFill>
                <a:latin typeface="Calibri" panose="020F0502020204030204" pitchFamily="34" charset="0"/>
                <a:cs typeface="Calibri" panose="020F0502020204030204" pitchFamily="34" charset="0"/>
              </a:rPr>
              <a:t>High Quality Impact Summary</a:t>
            </a:r>
          </a:p>
          <a:p>
            <a:pPr marL="0" indent="0" algn="just" defTabSz="914400" eaLnBrk="1" hangingPunct="1">
              <a:spcAft>
                <a:spcPct val="0"/>
              </a:spcAft>
              <a:buClrTx/>
              <a:buSzTx/>
              <a:buFontTx/>
              <a:buNone/>
              <a:defRPr/>
            </a:pPr>
            <a:r>
              <a:rPr lang="en-US" altLang="en-US" sz="1100" kern="0" dirty="0">
                <a:solidFill>
                  <a:srgbClr val="333333"/>
                </a:solidFill>
                <a:latin typeface="Calibri" panose="020F0502020204030204" pitchFamily="34" charset="0"/>
                <a:cs typeface="Calibri" panose="020F0502020204030204" pitchFamily="34" charset="0"/>
              </a:rPr>
              <a:t>Of the 125 acres of high quality impacts authorized in the RGP(SAJ-86)/EMA 1, only 22.42 acres have been authorized to date, leaving 102.58 acres remaining.</a:t>
            </a:r>
          </a:p>
          <a:p>
            <a:pPr marL="0" indent="0" algn="just" defTabSz="914400" eaLnBrk="1" hangingPunct="1">
              <a:spcAft>
                <a:spcPct val="0"/>
              </a:spcAft>
              <a:buClrTx/>
              <a:buSzTx/>
              <a:buFontTx/>
              <a:buNone/>
              <a:defRPr/>
            </a:pPr>
            <a:r>
              <a:rPr lang="en-US" altLang="en-US" sz="1100" b="1" kern="0" dirty="0">
                <a:solidFill>
                  <a:srgbClr val="333333"/>
                </a:solidFill>
                <a:latin typeface="Calibri" panose="020F0502020204030204" pitchFamily="34" charset="0"/>
                <a:cs typeface="Calibri" panose="020F0502020204030204" pitchFamily="34" charset="0"/>
              </a:rPr>
              <a:t>Conservation Easement Summary</a:t>
            </a:r>
          </a:p>
          <a:p>
            <a:pPr marL="0" indent="0" algn="just" defTabSz="914400" eaLnBrk="1" hangingPunct="1">
              <a:spcAft>
                <a:spcPct val="0"/>
              </a:spcAft>
              <a:buClrTx/>
              <a:buSzTx/>
              <a:buFontTx/>
              <a:buNone/>
              <a:defRPr/>
            </a:pPr>
            <a:r>
              <a:rPr lang="en-US" altLang="en-US" sz="1100" kern="0" dirty="0">
                <a:solidFill>
                  <a:srgbClr val="333333"/>
                </a:solidFill>
                <a:latin typeface="Calibri" panose="020F0502020204030204" pitchFamily="34" charset="0"/>
                <a:cs typeface="Calibri" panose="020F0502020204030204" pitchFamily="34" charset="0"/>
              </a:rPr>
              <a:t>Due to the 61 projects authorized 1,744.27 total acres have been committed to conservation easements to date. The following conservation easements were recorded in 2021:</a:t>
            </a:r>
          </a:p>
          <a:p>
            <a:pPr algn="just" defTabSz="914400" eaLnBrk="1" hangingPunct="1">
              <a:spcAft>
                <a:spcPct val="0"/>
              </a:spcAft>
              <a:buClrTx/>
              <a:buSzTx/>
              <a:defRPr/>
            </a:pPr>
            <a:r>
              <a:rPr lang="en-US" altLang="en-US" sz="1100" kern="0" dirty="0">
                <a:solidFill>
                  <a:srgbClr val="333333"/>
                </a:solidFill>
                <a:latin typeface="Calibri" panose="020F0502020204030204" pitchFamily="34" charset="0"/>
                <a:cs typeface="Calibri" panose="020F0502020204030204" pitchFamily="34" charset="0"/>
              </a:rPr>
              <a:t>Ward Creek Phase 1</a:t>
            </a:r>
          </a:p>
          <a:p>
            <a:pPr algn="just" defTabSz="914400" eaLnBrk="1" hangingPunct="1">
              <a:spcAft>
                <a:spcPct val="0"/>
              </a:spcAft>
              <a:buClrTx/>
              <a:buSzTx/>
              <a:defRPr/>
            </a:pPr>
            <a:r>
              <a:rPr lang="en-US" altLang="en-US" sz="1100" kern="0" dirty="0">
                <a:solidFill>
                  <a:srgbClr val="333333"/>
                </a:solidFill>
                <a:latin typeface="Calibri" panose="020F0502020204030204" pitchFamily="34" charset="0"/>
                <a:cs typeface="Calibri" panose="020F0502020204030204" pitchFamily="34" charset="0"/>
              </a:rPr>
              <a:t>Origins Phase 7</a:t>
            </a:r>
          </a:p>
        </p:txBody>
      </p:sp>
      <p:sp>
        <p:nvSpPr>
          <p:cNvPr id="4" name="TextBox 3">
            <a:extLst>
              <a:ext uri="{FF2B5EF4-FFF2-40B4-BE49-F238E27FC236}">
                <a16:creationId xmlns:a16="http://schemas.microsoft.com/office/drawing/2014/main" id="{18689641-93E1-D360-2D2B-5202F44C0F5C}"/>
              </a:ext>
            </a:extLst>
          </p:cNvPr>
          <p:cNvSpPr txBox="1"/>
          <p:nvPr/>
        </p:nvSpPr>
        <p:spPr>
          <a:xfrm>
            <a:off x="8888852" y="6518326"/>
            <a:ext cx="242374" cy="215444"/>
          </a:xfrm>
          <a:prstGeom prst="rect">
            <a:avLst/>
          </a:prstGeom>
          <a:noFill/>
        </p:spPr>
        <p:txBody>
          <a:bodyPr wrap="none" rtlCol="0">
            <a:spAutoFit/>
          </a:bodyPr>
          <a:lstStyle/>
          <a:p>
            <a:r>
              <a:rPr lang="en-US" sz="800" dirty="0"/>
              <a:t>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85D9F0-BFF9-48FF-9B8F-7ACFF625B075}"/>
              </a:ext>
            </a:extLst>
          </p:cNvPr>
          <p:cNvSpPr/>
          <p:nvPr/>
        </p:nvSpPr>
        <p:spPr>
          <a:xfrm>
            <a:off x="66675" y="1338943"/>
            <a:ext cx="8987517" cy="5442856"/>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AB2D134-746B-4359-B3A1-53DB0ADDE8C1}"/>
              </a:ext>
            </a:extLst>
          </p:cNvPr>
          <p:cNvSpPr/>
          <p:nvPr/>
        </p:nvSpPr>
        <p:spPr>
          <a:xfrm>
            <a:off x="66676" y="73479"/>
            <a:ext cx="9007927" cy="1224641"/>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8" name="Rectangle 1034">
            <a:extLst>
              <a:ext uri="{FF2B5EF4-FFF2-40B4-BE49-F238E27FC236}">
                <a16:creationId xmlns:a16="http://schemas.microsoft.com/office/drawing/2014/main" id="{8E4161B1-337D-49A2-A070-23DBC645881A}"/>
              </a:ext>
            </a:extLst>
          </p:cNvPr>
          <p:cNvSpPr>
            <a:spLocks noGrp="1" noChangeArrowheads="1"/>
          </p:cNvSpPr>
          <p:nvPr>
            <p:ph type="title"/>
          </p:nvPr>
        </p:nvSpPr>
        <p:spPr>
          <a:xfrm>
            <a:off x="3592513" y="-33338"/>
            <a:ext cx="6799262" cy="1303338"/>
          </a:xfrm>
        </p:spPr>
        <p:txBody>
          <a:bodyPr/>
          <a:lstStyle/>
          <a:p>
            <a:pPr eaLnBrk="1" hangingPunct="1"/>
            <a:r>
              <a:rPr lang="en-US" altLang="en-US" sz="2800">
                <a:ln>
                  <a:noFill/>
                </a:ln>
                <a:latin typeface="Times New Roman" panose="02020603050405020304" pitchFamily="18" charset="0"/>
                <a:cs typeface="Times New Roman" panose="02020603050405020304" pitchFamily="18" charset="0"/>
              </a:rPr>
              <a:t>Project Ledger</a:t>
            </a:r>
          </a:p>
        </p:txBody>
      </p:sp>
      <p:sp>
        <p:nvSpPr>
          <p:cNvPr id="45059" name="Slide Number Placeholder 3">
            <a:extLst>
              <a:ext uri="{FF2B5EF4-FFF2-40B4-BE49-F238E27FC236}">
                <a16:creationId xmlns:a16="http://schemas.microsoft.com/office/drawing/2014/main" id="{B526D9EA-B3E2-4B9F-B5A1-6C7B6FC25801}"/>
              </a:ext>
            </a:extLst>
          </p:cNvPr>
          <p:cNvSpPr>
            <a:spLocks noGrp="1"/>
          </p:cNvSpPr>
          <p:nvPr>
            <p:ph type="sldNum" sz="quarter" idx="12"/>
          </p:nvPr>
        </p:nvSpPr>
        <p:spPr bwMode="auto">
          <a:xfrm>
            <a:off x="8396288" y="6094413"/>
            <a:ext cx="395287" cy="27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a:spcBef>
                <a:spcPct val="0"/>
              </a:spcBef>
              <a:spcAft>
                <a:spcPct val="0"/>
              </a:spcAft>
              <a:buClrTx/>
              <a:buSzTx/>
              <a:buFontTx/>
              <a:buNone/>
            </a:pPr>
            <a:fld id="{6D3CF553-B85C-4543-B30F-1CD5C100135F}" type="slidenum">
              <a:rPr lang="en-US" altLang="en-US" sz="800" smtClean="0">
                <a:solidFill>
                  <a:srgbClr val="5F5F5F"/>
                </a:solidFill>
                <a:latin typeface="Arial" panose="020B0604020202020204" pitchFamily="34" charset="0"/>
              </a:rPr>
              <a:pPr>
                <a:spcBef>
                  <a:spcPct val="0"/>
                </a:spcBef>
                <a:spcAft>
                  <a:spcPct val="0"/>
                </a:spcAft>
                <a:buClrTx/>
                <a:buSzTx/>
                <a:buFontTx/>
                <a:buNone/>
              </a:pPr>
              <a:t>5</a:t>
            </a:fld>
            <a:endParaRPr lang="en-US" altLang="en-US" sz="800">
              <a:solidFill>
                <a:srgbClr val="5F5F5F"/>
              </a:solidFill>
              <a:latin typeface="Arial" panose="020B0604020202020204" pitchFamily="34" charset="0"/>
            </a:endParaRPr>
          </a:p>
        </p:txBody>
      </p:sp>
      <p:graphicFrame>
        <p:nvGraphicFramePr>
          <p:cNvPr id="5" name="Table 4">
            <a:extLst>
              <a:ext uri="{FF2B5EF4-FFF2-40B4-BE49-F238E27FC236}">
                <a16:creationId xmlns:a16="http://schemas.microsoft.com/office/drawing/2014/main" id="{802EE956-243D-41C4-9893-4B83E4059DAD}"/>
              </a:ext>
            </a:extLst>
          </p:cNvPr>
          <p:cNvGraphicFramePr>
            <a:graphicFrameLocks noGrp="1"/>
          </p:cNvGraphicFramePr>
          <p:nvPr>
            <p:extLst>
              <p:ext uri="{D42A27DB-BD31-4B8C-83A1-F6EECF244321}">
                <p14:modId xmlns:p14="http://schemas.microsoft.com/office/powerpoint/2010/main" val="466654300"/>
              </p:ext>
            </p:extLst>
          </p:nvPr>
        </p:nvGraphicFramePr>
        <p:xfrm>
          <a:off x="214685" y="1338943"/>
          <a:ext cx="8576892" cy="4554718"/>
        </p:xfrm>
        <a:graphic>
          <a:graphicData uri="http://schemas.openxmlformats.org/drawingml/2006/table">
            <a:tbl>
              <a:tblPr/>
              <a:tblGrid>
                <a:gridCol w="491384">
                  <a:extLst>
                    <a:ext uri="{9D8B030D-6E8A-4147-A177-3AD203B41FA5}">
                      <a16:colId xmlns:a16="http://schemas.microsoft.com/office/drawing/2014/main" val="20000"/>
                    </a:ext>
                  </a:extLst>
                </a:gridCol>
                <a:gridCol w="357372">
                  <a:extLst>
                    <a:ext uri="{9D8B030D-6E8A-4147-A177-3AD203B41FA5}">
                      <a16:colId xmlns:a16="http://schemas.microsoft.com/office/drawing/2014/main" val="20001"/>
                    </a:ext>
                  </a:extLst>
                </a:gridCol>
                <a:gridCol w="571793">
                  <a:extLst>
                    <a:ext uri="{9D8B030D-6E8A-4147-A177-3AD203B41FA5}">
                      <a16:colId xmlns:a16="http://schemas.microsoft.com/office/drawing/2014/main" val="20002"/>
                    </a:ext>
                  </a:extLst>
                </a:gridCol>
                <a:gridCol w="478933">
                  <a:extLst>
                    <a:ext uri="{9D8B030D-6E8A-4147-A177-3AD203B41FA5}">
                      <a16:colId xmlns:a16="http://schemas.microsoft.com/office/drawing/2014/main" val="20003"/>
                    </a:ext>
                  </a:extLst>
                </a:gridCol>
                <a:gridCol w="1549149">
                  <a:extLst>
                    <a:ext uri="{9D8B030D-6E8A-4147-A177-3AD203B41FA5}">
                      <a16:colId xmlns:a16="http://schemas.microsoft.com/office/drawing/2014/main" val="20004"/>
                    </a:ext>
                  </a:extLst>
                </a:gridCol>
                <a:gridCol w="419910">
                  <a:extLst>
                    <a:ext uri="{9D8B030D-6E8A-4147-A177-3AD203B41FA5}">
                      <a16:colId xmlns:a16="http://schemas.microsoft.com/office/drawing/2014/main" val="20005"/>
                    </a:ext>
                  </a:extLst>
                </a:gridCol>
                <a:gridCol w="345456">
                  <a:extLst>
                    <a:ext uri="{9D8B030D-6E8A-4147-A177-3AD203B41FA5}">
                      <a16:colId xmlns:a16="http://schemas.microsoft.com/office/drawing/2014/main" val="20006"/>
                    </a:ext>
                  </a:extLst>
                </a:gridCol>
                <a:gridCol w="285895">
                  <a:extLst>
                    <a:ext uri="{9D8B030D-6E8A-4147-A177-3AD203B41FA5}">
                      <a16:colId xmlns:a16="http://schemas.microsoft.com/office/drawing/2014/main" val="20007"/>
                    </a:ext>
                  </a:extLst>
                </a:gridCol>
                <a:gridCol w="345456">
                  <a:extLst>
                    <a:ext uri="{9D8B030D-6E8A-4147-A177-3AD203B41FA5}">
                      <a16:colId xmlns:a16="http://schemas.microsoft.com/office/drawing/2014/main" val="20008"/>
                    </a:ext>
                  </a:extLst>
                </a:gridCol>
                <a:gridCol w="297808">
                  <a:extLst>
                    <a:ext uri="{9D8B030D-6E8A-4147-A177-3AD203B41FA5}">
                      <a16:colId xmlns:a16="http://schemas.microsoft.com/office/drawing/2014/main" val="20009"/>
                    </a:ext>
                  </a:extLst>
                </a:gridCol>
                <a:gridCol w="419910">
                  <a:extLst>
                    <a:ext uri="{9D8B030D-6E8A-4147-A177-3AD203B41FA5}">
                      <a16:colId xmlns:a16="http://schemas.microsoft.com/office/drawing/2014/main" val="20010"/>
                    </a:ext>
                  </a:extLst>
                </a:gridCol>
                <a:gridCol w="393109">
                  <a:extLst>
                    <a:ext uri="{9D8B030D-6E8A-4147-A177-3AD203B41FA5}">
                      <a16:colId xmlns:a16="http://schemas.microsoft.com/office/drawing/2014/main" val="20011"/>
                    </a:ext>
                  </a:extLst>
                </a:gridCol>
                <a:gridCol w="357372">
                  <a:extLst>
                    <a:ext uri="{9D8B030D-6E8A-4147-A177-3AD203B41FA5}">
                      <a16:colId xmlns:a16="http://schemas.microsoft.com/office/drawing/2014/main" val="20012"/>
                    </a:ext>
                  </a:extLst>
                </a:gridCol>
                <a:gridCol w="357372">
                  <a:extLst>
                    <a:ext uri="{9D8B030D-6E8A-4147-A177-3AD203B41FA5}">
                      <a16:colId xmlns:a16="http://schemas.microsoft.com/office/drawing/2014/main" val="20013"/>
                    </a:ext>
                  </a:extLst>
                </a:gridCol>
                <a:gridCol w="381194">
                  <a:extLst>
                    <a:ext uri="{9D8B030D-6E8A-4147-A177-3AD203B41FA5}">
                      <a16:colId xmlns:a16="http://schemas.microsoft.com/office/drawing/2014/main" val="20014"/>
                    </a:ext>
                  </a:extLst>
                </a:gridCol>
                <a:gridCol w="369280">
                  <a:extLst>
                    <a:ext uri="{9D8B030D-6E8A-4147-A177-3AD203B41FA5}">
                      <a16:colId xmlns:a16="http://schemas.microsoft.com/office/drawing/2014/main" val="20015"/>
                    </a:ext>
                  </a:extLst>
                </a:gridCol>
                <a:gridCol w="345456">
                  <a:extLst>
                    <a:ext uri="{9D8B030D-6E8A-4147-A177-3AD203B41FA5}">
                      <a16:colId xmlns:a16="http://schemas.microsoft.com/office/drawing/2014/main" val="20016"/>
                    </a:ext>
                  </a:extLst>
                </a:gridCol>
                <a:gridCol w="810043">
                  <a:extLst>
                    <a:ext uri="{9D8B030D-6E8A-4147-A177-3AD203B41FA5}">
                      <a16:colId xmlns:a16="http://schemas.microsoft.com/office/drawing/2014/main" val="20017"/>
                    </a:ext>
                  </a:extLst>
                </a:gridCol>
              </a:tblGrid>
              <a:tr h="274844">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rtl="0" fontAlgn="b"/>
                      <a:r>
                        <a:rPr lang="en-US" sz="600" b="0" i="0" u="none" strike="noStrike" kern="1200" dirty="0">
                          <a:solidFill>
                            <a:srgbClr val="000000"/>
                          </a:solidFill>
                          <a:effectLst/>
                          <a:latin typeface="Century Gothic"/>
                          <a:ea typeface="+mn-ea"/>
                          <a:cs typeface="+mn-cs"/>
                        </a:rPr>
                        <a:t>  FIGURE</a:t>
                      </a:r>
                      <a:r>
                        <a:rPr lang="en-US" sz="500" b="0" i="0" u="none" strike="noStrike" dirty="0">
                          <a:solidFill>
                            <a:srgbClr val="000000"/>
                          </a:solidFill>
                          <a:effectLst/>
                          <a:latin typeface="Century Gothic"/>
                        </a:rPr>
                        <a:t> 1:</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gridSpan="3">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1" i="0" u="none" strike="noStrike" dirty="0">
                          <a:solidFill>
                            <a:srgbClr val="000000"/>
                          </a:solidFill>
                          <a:effectLst/>
                          <a:latin typeface="Century Gothic"/>
                        </a:rPr>
                        <a:t>Overall Projects</a:t>
                      </a:r>
                    </a:p>
                  </a:txBody>
                  <a:tcPr marL="7266" marR="7266" marT="7264"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a:p>
                  </a:txBody>
                  <a:tcPr/>
                </a:tc>
                <a:tc hMerge="1">
                  <a:txBody>
                    <a:bodyPr/>
                    <a:lstStyle/>
                    <a:p>
                      <a:endParaRPr lang="en-US"/>
                    </a:p>
                  </a:txBody>
                  <a:tcPr/>
                </a:tc>
                <a:tc gridSpan="14">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1400" b="0" i="0" u="none" strike="noStrike" dirty="0">
                          <a:solidFill>
                            <a:srgbClr val="000000"/>
                          </a:solidFill>
                          <a:effectLst/>
                          <a:latin typeface="Arial"/>
                        </a:rPr>
                        <a:t> </a:t>
                      </a:r>
                    </a:p>
                  </a:txBody>
                  <a:tcPr marL="7266" marR="7266" marT="726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bg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9572">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Number</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Type</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Permitting Basin</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Subbasin</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Project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Tot </a:t>
                      </a:r>
                      <a:r>
                        <a:rPr lang="en-US" sz="500" b="0" i="0" u="none" strike="noStrike" dirty="0" err="1">
                          <a:solidFill>
                            <a:srgbClr val="000000"/>
                          </a:solidFill>
                          <a:effectLst/>
                          <a:latin typeface="Century Gothic"/>
                        </a:rPr>
                        <a:t>Prj</a:t>
                      </a:r>
                      <a:r>
                        <a:rPr lang="en-US" sz="500" b="0" i="0" u="none" strike="noStrike" dirty="0">
                          <a:solidFill>
                            <a:srgbClr val="000000"/>
                          </a:solidFill>
                          <a:effectLst/>
                          <a:latin typeface="Century Gothic"/>
                        </a:rPr>
                        <a:t> Ac</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HQ</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HQ IMP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LQ</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LQ IMP </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WTL</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UPL</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Onsite CE</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Offsite CE</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CU MIT CE</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CU CE</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noFill/>
                      <a:prstDash val="soli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CR MIT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Status</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1"/>
                  </a:ext>
                </a:extLst>
              </a:tr>
              <a:tr h="126641">
                <a:tc gridSpan="18">
                  <a:txBody>
                    <a:bodyPr/>
                    <a:lstStyle/>
                    <a:p>
                      <a:pPr algn="ctr" rtl="0" fontAlgn="b"/>
                      <a:r>
                        <a:rPr lang="en-US" sz="800" b="1" i="0" u="none" strike="noStrike" dirty="0">
                          <a:solidFill>
                            <a:srgbClr val="000000"/>
                          </a:solidFill>
                          <a:effectLst/>
                          <a:latin typeface="Century Gothic"/>
                        </a:rPr>
                        <a:t>2007-2016</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extLst>
                  <a:ext uri="{0D108BD9-81ED-4DB2-BD59-A6C34878D82A}">
                    <a16:rowId xmlns:a16="http://schemas.microsoft.com/office/drawing/2014/main" val="177947788"/>
                  </a:ext>
                </a:extLst>
              </a:tr>
              <a:tr h="274844">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SWWB</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SAJ-2008-04490 </a:t>
                      </a:r>
                    </a:p>
                    <a:p>
                      <a:pPr algn="ctr" rtl="0" fontAlgn="b"/>
                      <a:r>
                        <a:rPr lang="en-US" sz="500" b="0" i="0" u="none" strike="noStrike" dirty="0">
                          <a:solidFill>
                            <a:srgbClr val="000000"/>
                          </a:solidFill>
                          <a:effectLst/>
                          <a:latin typeface="Century Gothic"/>
                        </a:rPr>
                        <a:t>Pier Park Northeast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58.77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4.30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10.33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8.00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14.63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44.14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7.57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29.69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18.28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5.20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Complete</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2"/>
                  </a:ext>
                </a:extLst>
              </a:tr>
              <a:tr h="274844">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SWWB</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SAJ-2006-9182</a:t>
                      </a:r>
                    </a:p>
                    <a:p>
                      <a:pPr algn="ctr" rtl="0" fontAlgn="b"/>
                      <a:r>
                        <a:rPr lang="en-US" sz="500" b="0" i="0" u="none" strike="noStrike" dirty="0">
                          <a:solidFill>
                            <a:srgbClr val="000000"/>
                          </a:solidFill>
                          <a:effectLst/>
                          <a:latin typeface="Century Gothic"/>
                        </a:rPr>
                        <a:t> Pier Park Loop Road</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58.25</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1.55</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14.94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10.13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16.49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47.76</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6.21</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35.71</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16.90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6.58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Complete</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3"/>
                  </a:ext>
                </a:extLst>
              </a:tr>
              <a:tr h="274844">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SWWB</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SAJ-2007-05543</a:t>
                      </a:r>
                    </a:p>
                    <a:p>
                      <a:pPr algn="ctr" rtl="0" fontAlgn="b"/>
                      <a:r>
                        <a:rPr lang="en-US" sz="500" b="0" i="0" u="none" strike="noStrike" dirty="0">
                          <a:solidFill>
                            <a:srgbClr val="000000"/>
                          </a:solidFill>
                          <a:effectLst/>
                          <a:latin typeface="Century Gothic"/>
                        </a:rPr>
                        <a:t> Pier Park NW Hotel</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3.11</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2.04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kern="1200" dirty="0">
                          <a:solidFill>
                            <a:srgbClr val="000000"/>
                          </a:solidFill>
                          <a:effectLst/>
                          <a:latin typeface="Century Gothic"/>
                          <a:ea typeface="+mn-ea"/>
                          <a:cs typeface="+mn-cs"/>
                        </a:rPr>
                        <a:t>2.04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2.04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1.07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8.16</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0.90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1.33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CU/CE Complete; Others per authorization</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4"/>
                  </a:ext>
                </a:extLst>
              </a:tr>
              <a:tr h="268142">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SWWB</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SAJ-2004-8221 </a:t>
                      </a:r>
                    </a:p>
                    <a:p>
                      <a:pPr algn="ctr" rtl="0" fontAlgn="b"/>
                      <a:r>
                        <a:rPr lang="en-US" sz="500" b="0" i="0" u="none" strike="noStrike" dirty="0">
                          <a:solidFill>
                            <a:srgbClr val="000000"/>
                          </a:solidFill>
                          <a:effectLst/>
                          <a:latin typeface="Century Gothic"/>
                        </a:rPr>
                        <a:t>Pier Park Drive Extension</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2.50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0.24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0.24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0.16</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0.16</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0.40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2.10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1.85</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0.32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Complete</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5"/>
                  </a:ext>
                </a:extLst>
              </a:tr>
              <a:tr h="268142">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5</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SWWB</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SAJ-2006-6276 </a:t>
                      </a:r>
                    </a:p>
                    <a:p>
                      <a:pPr algn="ctr" rtl="0" fontAlgn="b"/>
                      <a:r>
                        <a:rPr lang="en-US" sz="500" b="0" i="0" u="none" strike="noStrike" dirty="0">
                          <a:solidFill>
                            <a:srgbClr val="000000"/>
                          </a:solidFill>
                          <a:effectLst/>
                          <a:latin typeface="Century Gothic"/>
                        </a:rPr>
                        <a:t>Westbay Landings </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494.83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86.64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1.17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111.02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9.85</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197.66</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294.34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189.15</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143.57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7.48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CU/CE Complete; Others per authorization</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6"/>
                  </a:ext>
                </a:extLst>
              </a:tr>
              <a:tr h="281548">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6</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IP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SWWB</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SAJ-2004-3965</a:t>
                      </a:r>
                    </a:p>
                    <a:p>
                      <a:pPr algn="ctr" rtl="0" fontAlgn="b"/>
                      <a:r>
                        <a:rPr lang="en-US" sz="500" b="0" i="0" u="none" strike="noStrike" dirty="0">
                          <a:solidFill>
                            <a:srgbClr val="000000"/>
                          </a:solidFill>
                          <a:effectLst/>
                          <a:latin typeface="Century Gothic"/>
                        </a:rPr>
                        <a:t> PCB Commerce Park</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219.00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9.90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0.20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41.70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9.40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41.90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177.10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55.40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47.10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6.28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Complete</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7"/>
                  </a:ext>
                </a:extLst>
              </a:tr>
              <a:tr h="274844">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IP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SWWB</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 2004-8222</a:t>
                      </a:r>
                    </a:p>
                    <a:p>
                      <a:pPr algn="ctr" rtl="0" fontAlgn="b"/>
                      <a:r>
                        <a:rPr lang="en-US" sz="500" b="0" i="0" u="none" strike="noStrike" dirty="0">
                          <a:solidFill>
                            <a:srgbClr val="000000"/>
                          </a:solidFill>
                          <a:effectLst/>
                          <a:latin typeface="Century Gothic"/>
                        </a:rPr>
                        <a:t> Frank Brown Park Trail</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1.47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1.32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1.32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1.32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0.45</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3.95</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0.80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Complete</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8"/>
                  </a:ext>
                </a:extLst>
              </a:tr>
              <a:tr h="268142">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Hwy 98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SAJ-2006-6671 </a:t>
                      </a:r>
                    </a:p>
                    <a:p>
                      <a:pPr algn="ctr" rtl="0" fontAlgn="b"/>
                      <a:r>
                        <a:rPr lang="en-US" sz="500" b="0" i="0" u="none" strike="noStrike" dirty="0">
                          <a:solidFill>
                            <a:srgbClr val="000000"/>
                          </a:solidFill>
                          <a:effectLst/>
                          <a:latin typeface="Century Gothic"/>
                        </a:rPr>
                        <a:t>Beckrich Rd. Extension</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7.50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0.45</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0.01</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1.53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0.30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1.98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5.52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1.83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0.21</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Complete</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9"/>
                  </a:ext>
                </a:extLst>
              </a:tr>
              <a:tr h="281548">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Hwy 98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SAJ-2004-10294 </a:t>
                      </a:r>
                    </a:p>
                    <a:p>
                      <a:pPr algn="ctr" rtl="0" fontAlgn="b"/>
                      <a:r>
                        <a:rPr lang="en-US" sz="500" b="0" i="0" u="none" strike="noStrike" dirty="0">
                          <a:solidFill>
                            <a:srgbClr val="000000"/>
                          </a:solidFill>
                          <a:effectLst/>
                          <a:latin typeface="Century Gothic"/>
                        </a:rPr>
                        <a:t>Highlands West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28.20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7.68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0.70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11.89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8.99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19.57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8.63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9.77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60.59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6.48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Complete</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10"/>
                  </a:ext>
                </a:extLst>
              </a:tr>
              <a:tr h="274844">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Hwy 98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SAJ-2006-6658 </a:t>
                      </a:r>
                    </a:p>
                    <a:p>
                      <a:pPr algn="ctr" rtl="0" fontAlgn="b"/>
                      <a:r>
                        <a:rPr lang="en-US" sz="500" b="0" i="0" u="none" strike="noStrike" dirty="0">
                          <a:solidFill>
                            <a:srgbClr val="000000"/>
                          </a:solidFill>
                          <a:effectLst/>
                          <a:latin typeface="Century Gothic"/>
                        </a:rPr>
                        <a:t>Breakfast Point K-8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39.94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3.29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6.90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1.48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10.19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29.75</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8.74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0.96</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Complete</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11"/>
                  </a:ext>
                </a:extLst>
              </a:tr>
              <a:tr h="274844">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11</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Hwy 98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SAJ-2007-1364 </a:t>
                      </a:r>
                    </a:p>
                    <a:p>
                      <a:pPr algn="ctr" rtl="0" fontAlgn="b"/>
                      <a:r>
                        <a:rPr lang="en-US" sz="500" b="0" i="0" u="none" strike="noStrike" dirty="0">
                          <a:solidFill>
                            <a:srgbClr val="000000"/>
                          </a:solidFill>
                          <a:effectLst/>
                          <a:latin typeface="Century Gothic"/>
                        </a:rPr>
                        <a:t>PCB Mixed Use PDA</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59.43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1.59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3.13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0.49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4.72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54.71</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5.93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0.40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Complete</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12"/>
                  </a:ext>
                </a:extLst>
              </a:tr>
              <a:tr h="274844">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Hwy 98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SAJ-2004-8077 </a:t>
                      </a:r>
                    </a:p>
                    <a:p>
                      <a:pPr algn="ctr" rtl="0" fontAlgn="b"/>
                      <a:r>
                        <a:rPr lang="en-US" sz="500" b="0" i="0" u="none" strike="noStrike" dirty="0">
                          <a:solidFill>
                            <a:srgbClr val="000000"/>
                          </a:solidFill>
                          <a:effectLst/>
                          <a:latin typeface="Century Gothic"/>
                        </a:rPr>
                        <a:t>North Glades</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71.37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18.30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17.80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13.20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36.10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35.27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26.87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58.30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8.60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Complete</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13"/>
                  </a:ext>
                </a:extLst>
              </a:tr>
              <a:tr h="274844">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Hwy 98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SAJ-2004-7095 </a:t>
                      </a:r>
                    </a:p>
                    <a:p>
                      <a:pPr algn="ctr" rtl="0" fontAlgn="b"/>
                      <a:r>
                        <a:rPr lang="en-US" sz="500" b="0" i="0" u="none" strike="noStrike" dirty="0">
                          <a:solidFill>
                            <a:srgbClr val="000000"/>
                          </a:solidFill>
                          <a:effectLst/>
                          <a:latin typeface="Century Gothic"/>
                        </a:rPr>
                        <a:t>Waterfall</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42.62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0.78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11.61</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2.31</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12.39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30.23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10.42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1.50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Complete</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14"/>
                  </a:ext>
                </a:extLst>
              </a:tr>
              <a:tr h="274844">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Devils Swamp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Direct to Bay</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SAJ-2002-697</a:t>
                      </a:r>
                    </a:p>
                    <a:p>
                      <a:pPr algn="ctr" rtl="0" fontAlgn="b"/>
                      <a:r>
                        <a:rPr lang="en-US" sz="500" b="0" i="0" u="none" strike="noStrike" dirty="0">
                          <a:solidFill>
                            <a:srgbClr val="000000"/>
                          </a:solidFill>
                          <a:effectLst/>
                          <a:latin typeface="Century Gothic"/>
                        </a:rPr>
                        <a:t> </a:t>
                      </a:r>
                      <a:r>
                        <a:rPr lang="en-US" sz="500" b="0" i="0" u="none" strike="noStrike" dirty="0" err="1">
                          <a:solidFill>
                            <a:srgbClr val="000000"/>
                          </a:solidFill>
                          <a:effectLst/>
                          <a:latin typeface="Century Gothic"/>
                        </a:rPr>
                        <a:t>WaterSound</a:t>
                      </a:r>
                      <a:r>
                        <a:rPr lang="en-US" sz="500" b="0" i="0" u="none" strike="noStrike" dirty="0">
                          <a:solidFill>
                            <a:srgbClr val="000000"/>
                          </a:solidFill>
                          <a:effectLst/>
                          <a:latin typeface="Century Gothic"/>
                        </a:rPr>
                        <a:t> North</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102.10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16.99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13.00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2.74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29.99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72.11</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34.17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11.72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1.97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Complete</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15"/>
                  </a:ext>
                </a:extLst>
              </a:tr>
            </a:tbl>
          </a:graphicData>
        </a:graphic>
      </p:graphicFrame>
      <p:graphicFrame>
        <p:nvGraphicFramePr>
          <p:cNvPr id="6" name="Table 5">
            <a:extLst>
              <a:ext uri="{FF2B5EF4-FFF2-40B4-BE49-F238E27FC236}">
                <a16:creationId xmlns:a16="http://schemas.microsoft.com/office/drawing/2014/main" id="{8A7D49FF-F7EF-4B4A-B90E-E21FDF4961F8}"/>
              </a:ext>
            </a:extLst>
          </p:cNvPr>
          <p:cNvGraphicFramePr>
            <a:graphicFrameLocks noGrp="1"/>
          </p:cNvGraphicFramePr>
          <p:nvPr/>
        </p:nvGraphicFramePr>
        <p:xfrm>
          <a:off x="273050" y="6032500"/>
          <a:ext cx="1889125" cy="531812"/>
        </p:xfrm>
        <a:graphic>
          <a:graphicData uri="http://schemas.openxmlformats.org/drawingml/2006/table">
            <a:tbl>
              <a:tblPr/>
              <a:tblGrid>
                <a:gridCol w="473588">
                  <a:extLst>
                    <a:ext uri="{9D8B030D-6E8A-4147-A177-3AD203B41FA5}">
                      <a16:colId xmlns:a16="http://schemas.microsoft.com/office/drawing/2014/main" val="20000"/>
                    </a:ext>
                  </a:extLst>
                </a:gridCol>
                <a:gridCol w="1415537">
                  <a:extLst>
                    <a:ext uri="{9D8B030D-6E8A-4147-A177-3AD203B41FA5}">
                      <a16:colId xmlns:a16="http://schemas.microsoft.com/office/drawing/2014/main" val="20001"/>
                    </a:ext>
                  </a:extLst>
                </a:gridCol>
              </a:tblGrid>
              <a:tr h="132953">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dirty="0">
                          <a:latin typeface="Century Gothic"/>
                        </a:rPr>
                        <a:t>Tot </a:t>
                      </a:r>
                      <a:r>
                        <a:rPr lang="en-US" sz="600" b="0" i="0" u="none" strike="noStrike" dirty="0" err="1">
                          <a:latin typeface="Century Gothic"/>
                        </a:rPr>
                        <a:t>Prj</a:t>
                      </a:r>
                      <a:r>
                        <a:rPr lang="en-US" sz="600" b="0" i="0" u="none" strike="noStrike" dirty="0">
                          <a:latin typeface="Century Gothic"/>
                        </a:rPr>
                        <a:t> Ac</a:t>
                      </a:r>
                    </a:p>
                  </a:txBody>
                  <a:tcPr marL="6997" marR="6997" marT="6998"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dirty="0">
                          <a:latin typeface="Century Gothic"/>
                        </a:rPr>
                        <a:t>Total Project Acres Within Sub-basin</a:t>
                      </a:r>
                    </a:p>
                  </a:txBody>
                  <a:tcPr marL="6997" marR="6997" marT="6998"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2953">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dirty="0">
                          <a:latin typeface="Century Gothic"/>
                        </a:rPr>
                        <a:t>HQ</a:t>
                      </a:r>
                    </a:p>
                  </a:txBody>
                  <a:tcPr marL="6997" marR="6997" marT="6998"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dirty="0">
                          <a:latin typeface="Century Gothic"/>
                        </a:rPr>
                        <a:t>High Quality Wetlands</a:t>
                      </a:r>
                    </a:p>
                  </a:txBody>
                  <a:tcPr marL="6997" marR="6997" marT="6998"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2953">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a:latin typeface="Century Gothic"/>
                        </a:rPr>
                        <a:t>HQ IMP</a:t>
                      </a:r>
                    </a:p>
                  </a:txBody>
                  <a:tcPr marL="6997" marR="6997" marT="6998"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dirty="0">
                          <a:latin typeface="Century Gothic"/>
                        </a:rPr>
                        <a:t>High Quality Wetland Impacts</a:t>
                      </a:r>
                    </a:p>
                  </a:txBody>
                  <a:tcPr marL="6997" marR="6997" marT="6998"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2953">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dirty="0">
                          <a:latin typeface="Century Gothic"/>
                        </a:rPr>
                        <a:t>LQ</a:t>
                      </a:r>
                    </a:p>
                  </a:txBody>
                  <a:tcPr marL="6997" marR="6997" marT="6998"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dirty="0">
                          <a:latin typeface="Century Gothic"/>
                        </a:rPr>
                        <a:t>Low Quality Wetlands</a:t>
                      </a:r>
                    </a:p>
                  </a:txBody>
                  <a:tcPr marL="6997" marR="6997" marT="6998"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8" name="Table 7">
            <a:extLst>
              <a:ext uri="{FF2B5EF4-FFF2-40B4-BE49-F238E27FC236}">
                <a16:creationId xmlns:a16="http://schemas.microsoft.com/office/drawing/2014/main" id="{1F5549B3-8E10-43AA-96D2-2AD62CCF20B7}"/>
              </a:ext>
            </a:extLst>
          </p:cNvPr>
          <p:cNvGraphicFramePr>
            <a:graphicFrameLocks noGrp="1"/>
          </p:cNvGraphicFramePr>
          <p:nvPr/>
        </p:nvGraphicFramePr>
        <p:xfrm>
          <a:off x="2339975" y="6051550"/>
          <a:ext cx="1939925" cy="471488"/>
        </p:xfrm>
        <a:graphic>
          <a:graphicData uri="http://schemas.openxmlformats.org/drawingml/2006/table">
            <a:tbl>
              <a:tblPr/>
              <a:tblGrid>
                <a:gridCol w="486322">
                  <a:extLst>
                    <a:ext uri="{9D8B030D-6E8A-4147-A177-3AD203B41FA5}">
                      <a16:colId xmlns:a16="http://schemas.microsoft.com/office/drawing/2014/main" val="20000"/>
                    </a:ext>
                  </a:extLst>
                </a:gridCol>
                <a:gridCol w="1453603">
                  <a:extLst>
                    <a:ext uri="{9D8B030D-6E8A-4147-A177-3AD203B41FA5}">
                      <a16:colId xmlns:a16="http://schemas.microsoft.com/office/drawing/2014/main" val="20001"/>
                    </a:ext>
                  </a:extLst>
                </a:gridCol>
              </a:tblGrid>
              <a:tr h="117872">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dirty="0">
                          <a:latin typeface="Century Gothic"/>
                        </a:rPr>
                        <a:t>LQ IMP</a:t>
                      </a:r>
                    </a:p>
                  </a:txBody>
                  <a:tcPr marL="6205" marR="6205" marT="6204"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a:latin typeface="Century Gothic"/>
                        </a:rPr>
                        <a:t>Low Quality Wetland Impacts</a:t>
                      </a:r>
                    </a:p>
                  </a:txBody>
                  <a:tcPr marL="6205" marR="6205" marT="6204"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7872">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a:latin typeface="Century Gothic"/>
                        </a:rPr>
                        <a:t>UPL</a:t>
                      </a:r>
                    </a:p>
                  </a:txBody>
                  <a:tcPr marL="6205" marR="6205" marT="6204"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dirty="0">
                          <a:latin typeface="Century Gothic"/>
                        </a:rPr>
                        <a:t>Uplands</a:t>
                      </a:r>
                    </a:p>
                  </a:txBody>
                  <a:tcPr marL="6205" marR="6205" marT="6204"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7872">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dirty="0">
                          <a:latin typeface="Century Gothic"/>
                        </a:rPr>
                        <a:t>Onsite CE</a:t>
                      </a:r>
                    </a:p>
                  </a:txBody>
                  <a:tcPr marL="6205" marR="6205" marT="6204"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dirty="0">
                          <a:latin typeface="Century Gothic"/>
                        </a:rPr>
                        <a:t>Onsite Conservation Easements</a:t>
                      </a:r>
                    </a:p>
                  </a:txBody>
                  <a:tcPr marL="6205" marR="6205" marT="6204"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17872">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dirty="0">
                          <a:latin typeface="Century Gothic"/>
                        </a:rPr>
                        <a:t>Offsite CE</a:t>
                      </a:r>
                    </a:p>
                  </a:txBody>
                  <a:tcPr marL="6205" marR="6205" marT="6204"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dirty="0">
                          <a:latin typeface="Century Gothic"/>
                        </a:rPr>
                        <a:t>Offsite Conservation Easements</a:t>
                      </a:r>
                    </a:p>
                  </a:txBody>
                  <a:tcPr marL="6205" marR="6205" marT="6204"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9" name="Table 8">
            <a:extLst>
              <a:ext uri="{FF2B5EF4-FFF2-40B4-BE49-F238E27FC236}">
                <a16:creationId xmlns:a16="http://schemas.microsoft.com/office/drawing/2014/main" id="{E34443E2-3D0E-450B-9B73-53BD02703F39}"/>
              </a:ext>
            </a:extLst>
          </p:cNvPr>
          <p:cNvGraphicFramePr>
            <a:graphicFrameLocks noGrp="1"/>
          </p:cNvGraphicFramePr>
          <p:nvPr/>
        </p:nvGraphicFramePr>
        <p:xfrm>
          <a:off x="4410075" y="6008688"/>
          <a:ext cx="2565400" cy="487362"/>
        </p:xfrm>
        <a:graphic>
          <a:graphicData uri="http://schemas.openxmlformats.org/drawingml/2006/table">
            <a:tbl>
              <a:tblPr/>
              <a:tblGrid>
                <a:gridCol w="440845">
                  <a:extLst>
                    <a:ext uri="{9D8B030D-6E8A-4147-A177-3AD203B41FA5}">
                      <a16:colId xmlns:a16="http://schemas.microsoft.com/office/drawing/2014/main" val="20000"/>
                    </a:ext>
                  </a:extLst>
                </a:gridCol>
                <a:gridCol w="2124555">
                  <a:extLst>
                    <a:ext uri="{9D8B030D-6E8A-4147-A177-3AD203B41FA5}">
                      <a16:colId xmlns:a16="http://schemas.microsoft.com/office/drawing/2014/main" val="20001"/>
                    </a:ext>
                  </a:extLst>
                </a:gridCol>
              </a:tblGrid>
              <a:tr h="162186">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dirty="0">
                          <a:latin typeface="Century Gothic"/>
                        </a:rPr>
                        <a:t>CU MIT CE</a:t>
                      </a:r>
                    </a:p>
                  </a:txBody>
                  <a:tcPr marL="4908" marR="4908" marT="490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dirty="0">
                          <a:latin typeface="Century Gothic"/>
                        </a:rPr>
                        <a:t>Conservation Unit Mitigation Conservation Easement</a:t>
                      </a:r>
                    </a:p>
                  </a:txBody>
                  <a:tcPr marL="4908" marR="4908" marT="4900"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08392">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a:latin typeface="Century Gothic"/>
                        </a:rPr>
                        <a:t>CU CE</a:t>
                      </a:r>
                    </a:p>
                  </a:txBody>
                  <a:tcPr marL="4908" marR="4908" marT="490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dirty="0">
                          <a:latin typeface="Century Gothic"/>
                        </a:rPr>
                        <a:t>Conservation Unit Conservation Easement</a:t>
                      </a:r>
                    </a:p>
                  </a:txBody>
                  <a:tcPr marL="4908" marR="4908" marT="4900"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8392">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a:latin typeface="Century Gothic"/>
                        </a:rPr>
                        <a:t>CR MIT</a:t>
                      </a:r>
                    </a:p>
                  </a:txBody>
                  <a:tcPr marL="4908" marR="4908" marT="490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dirty="0">
                          <a:latin typeface="Century Gothic"/>
                        </a:rPr>
                        <a:t>Mitigation Credits</a:t>
                      </a:r>
                    </a:p>
                  </a:txBody>
                  <a:tcPr marL="4908" marR="4908" marT="4900"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8392">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dirty="0">
                          <a:latin typeface="Century Gothic"/>
                        </a:rPr>
                        <a:t>WTL</a:t>
                      </a:r>
                    </a:p>
                  </a:txBody>
                  <a:tcPr marL="4908" marR="4908" marT="490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dirty="0">
                          <a:latin typeface="Century Gothic"/>
                        </a:rPr>
                        <a:t>Wetland</a:t>
                      </a:r>
                    </a:p>
                  </a:txBody>
                  <a:tcPr marL="4908" marR="4908" marT="4900"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0" name="Rectangle 9">
            <a:extLst>
              <a:ext uri="{FF2B5EF4-FFF2-40B4-BE49-F238E27FC236}">
                <a16:creationId xmlns:a16="http://schemas.microsoft.com/office/drawing/2014/main" id="{C5C7721A-5C11-4625-812D-E2F49CC45776}"/>
              </a:ext>
            </a:extLst>
          </p:cNvPr>
          <p:cNvSpPr/>
          <p:nvPr/>
        </p:nvSpPr>
        <p:spPr>
          <a:xfrm>
            <a:off x="7215188" y="6383338"/>
            <a:ext cx="153987" cy="144462"/>
          </a:xfrm>
          <a:prstGeom prst="rect">
            <a:avLst/>
          </a:prstGeom>
          <a:solidFill>
            <a:srgbClr val="92D050"/>
          </a:solidFill>
          <a:ln w="25400" cap="flat" cmpd="sng" algn="ctr">
            <a:solidFill>
              <a:srgbClr val="000000"/>
            </a:solidFill>
            <a:prstDash val="solid"/>
          </a:ln>
          <a:effectLst/>
        </p:spPr>
        <p:txBody>
          <a:bodyPr anchor="ctr"/>
          <a:lstStyle/>
          <a:p>
            <a:pPr algn="ctr" eaLnBrk="1" fontAlgn="auto" hangingPunct="1">
              <a:spcBef>
                <a:spcPts val="0"/>
              </a:spcBef>
              <a:spcAft>
                <a:spcPts val="0"/>
              </a:spcAft>
              <a:defRPr/>
            </a:pPr>
            <a:endParaRPr lang="en-US" kern="0">
              <a:solidFill>
                <a:srgbClr val="FFFFFF"/>
              </a:solidFill>
              <a:latin typeface="Franklin Gothic Medium Cond"/>
            </a:endParaRPr>
          </a:p>
        </p:txBody>
      </p:sp>
      <p:sp>
        <p:nvSpPr>
          <p:cNvPr id="45398" name="TextBox 1">
            <a:extLst>
              <a:ext uri="{FF2B5EF4-FFF2-40B4-BE49-F238E27FC236}">
                <a16:creationId xmlns:a16="http://schemas.microsoft.com/office/drawing/2014/main" id="{6C9036E8-C115-4E25-805D-A38AE9E36FB6}"/>
              </a:ext>
            </a:extLst>
          </p:cNvPr>
          <p:cNvSpPr txBox="1">
            <a:spLocks noChangeArrowheads="1"/>
          </p:cNvSpPr>
          <p:nvPr/>
        </p:nvSpPr>
        <p:spPr bwMode="auto">
          <a:xfrm>
            <a:off x="7105650" y="6286500"/>
            <a:ext cx="17653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eaLnBrk="1" hangingPunct="1">
              <a:spcBef>
                <a:spcPct val="0"/>
              </a:spcBef>
              <a:spcAft>
                <a:spcPct val="0"/>
              </a:spcAft>
              <a:buClrTx/>
              <a:buSzTx/>
              <a:buFontTx/>
              <a:buNone/>
            </a:pPr>
            <a:r>
              <a:rPr lang="en-US" altLang="en-US" sz="800" dirty="0">
                <a:solidFill>
                  <a:srgbClr val="000000"/>
                </a:solidFill>
                <a:latin typeface="Arial" panose="020B0604020202020204" pitchFamily="34" charset="0"/>
              </a:rPr>
              <a:t>        </a:t>
            </a:r>
            <a:r>
              <a:rPr lang="en-US" altLang="en-US" sz="800" b="1" dirty="0">
                <a:solidFill>
                  <a:srgbClr val="000000"/>
                </a:solidFill>
                <a:latin typeface="Arial" panose="020B0604020202020204" pitchFamily="34" charset="0"/>
              </a:rPr>
              <a:t>Impacts have not occurred </a:t>
            </a:r>
          </a:p>
          <a:p>
            <a:pPr eaLnBrk="1" hangingPunct="1">
              <a:spcBef>
                <a:spcPct val="0"/>
              </a:spcBef>
              <a:spcAft>
                <a:spcPct val="0"/>
              </a:spcAft>
              <a:buClrTx/>
              <a:buSzTx/>
              <a:buFontTx/>
              <a:buNone/>
            </a:pPr>
            <a:r>
              <a:rPr lang="en-US" altLang="en-US" sz="800" b="1" dirty="0">
                <a:solidFill>
                  <a:srgbClr val="000000"/>
                </a:solidFill>
                <a:latin typeface="Arial" panose="020B0604020202020204" pitchFamily="34" charset="0"/>
              </a:rPr>
              <a:t>        as of 12/31/2021</a:t>
            </a:r>
          </a:p>
        </p:txBody>
      </p:sp>
      <p:graphicFrame>
        <p:nvGraphicFramePr>
          <p:cNvPr id="14" name="Table 13">
            <a:extLst>
              <a:ext uri="{FF2B5EF4-FFF2-40B4-BE49-F238E27FC236}">
                <a16:creationId xmlns:a16="http://schemas.microsoft.com/office/drawing/2014/main" id="{5D5105D5-A01B-433B-9278-C0E63FE045A2}"/>
              </a:ext>
            </a:extLst>
          </p:cNvPr>
          <p:cNvGraphicFramePr>
            <a:graphicFrameLocks noGrp="1"/>
          </p:cNvGraphicFramePr>
          <p:nvPr>
            <p:extLst>
              <p:ext uri="{D42A27DB-BD31-4B8C-83A1-F6EECF244321}">
                <p14:modId xmlns:p14="http://schemas.microsoft.com/office/powerpoint/2010/main" val="436705152"/>
              </p:ext>
            </p:extLst>
          </p:nvPr>
        </p:nvGraphicFramePr>
        <p:xfrm>
          <a:off x="7068710" y="6072188"/>
          <a:ext cx="1802241" cy="219410"/>
        </p:xfrm>
        <a:graphic>
          <a:graphicData uri="http://schemas.openxmlformats.org/drawingml/2006/table">
            <a:tbl>
              <a:tblPr/>
              <a:tblGrid>
                <a:gridCol w="208332">
                  <a:extLst>
                    <a:ext uri="{9D8B030D-6E8A-4147-A177-3AD203B41FA5}">
                      <a16:colId xmlns:a16="http://schemas.microsoft.com/office/drawing/2014/main" val="20000"/>
                    </a:ext>
                  </a:extLst>
                </a:gridCol>
                <a:gridCol w="1593909">
                  <a:extLst>
                    <a:ext uri="{9D8B030D-6E8A-4147-A177-3AD203B41FA5}">
                      <a16:colId xmlns:a16="http://schemas.microsoft.com/office/drawing/2014/main" val="20001"/>
                    </a:ext>
                  </a:extLst>
                </a:gridCol>
              </a:tblGrid>
              <a:tr h="122539">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dirty="0">
                          <a:latin typeface="Century Gothic"/>
                        </a:rPr>
                        <a:t>GP</a:t>
                      </a:r>
                    </a:p>
                  </a:txBody>
                  <a:tcPr marL="5418" marR="5418" marT="5431"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dirty="0">
                          <a:latin typeface="Century Gothic"/>
                        </a:rPr>
                        <a:t>Regional General Permit SAJ-86</a:t>
                      </a:r>
                    </a:p>
                  </a:txBody>
                  <a:tcPr marL="5418" marR="5418" marT="5431"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1773">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a:latin typeface="Century Gothic"/>
                        </a:rPr>
                        <a:t>IP</a:t>
                      </a:r>
                    </a:p>
                  </a:txBody>
                  <a:tcPr marL="5418" marR="5418" marT="5431"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l" fontAlgn="b"/>
                      <a:r>
                        <a:rPr lang="en-US" sz="600" b="0" i="0" u="none" strike="noStrike" dirty="0">
                          <a:latin typeface="Century Gothic"/>
                        </a:rPr>
                        <a:t>Individual Permit</a:t>
                      </a:r>
                    </a:p>
                  </a:txBody>
                  <a:tcPr marL="5418" marR="5418" marT="5431"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4" name="TextBox 3">
            <a:extLst>
              <a:ext uri="{FF2B5EF4-FFF2-40B4-BE49-F238E27FC236}">
                <a16:creationId xmlns:a16="http://schemas.microsoft.com/office/drawing/2014/main" id="{275724F2-F289-0A42-0E16-83F2CFEA0191}"/>
              </a:ext>
            </a:extLst>
          </p:cNvPr>
          <p:cNvSpPr txBox="1"/>
          <p:nvPr/>
        </p:nvSpPr>
        <p:spPr>
          <a:xfrm>
            <a:off x="8889872" y="6538277"/>
            <a:ext cx="242374" cy="215444"/>
          </a:xfrm>
          <a:prstGeom prst="rect">
            <a:avLst/>
          </a:prstGeom>
          <a:noFill/>
        </p:spPr>
        <p:txBody>
          <a:bodyPr wrap="none" rtlCol="0">
            <a:spAutoFit/>
          </a:bodyPr>
          <a:lstStyle/>
          <a:p>
            <a:r>
              <a:rPr lang="en-US" sz="800" dirty="0"/>
              <a:t>4</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5BF5E7-0721-48FC-873C-8D58163CB225}"/>
              </a:ext>
            </a:extLst>
          </p:cNvPr>
          <p:cNvSpPr/>
          <p:nvPr/>
        </p:nvSpPr>
        <p:spPr>
          <a:xfrm>
            <a:off x="161924" y="5958568"/>
            <a:ext cx="8844643" cy="700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5723047-B491-42AC-BC00-22CBA8621FE2}"/>
              </a:ext>
            </a:extLst>
          </p:cNvPr>
          <p:cNvSpPr/>
          <p:nvPr/>
        </p:nvSpPr>
        <p:spPr>
          <a:xfrm>
            <a:off x="115661" y="1284515"/>
            <a:ext cx="8952138" cy="5460772"/>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733282FD-F841-4432-9C96-F7E62F1A24FF}"/>
              </a:ext>
            </a:extLst>
          </p:cNvPr>
          <p:cNvSpPr/>
          <p:nvPr/>
        </p:nvSpPr>
        <p:spPr>
          <a:xfrm>
            <a:off x="93889" y="80282"/>
            <a:ext cx="8973910" cy="1149803"/>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107" name="Rectangle 4384">
            <a:extLst>
              <a:ext uri="{FF2B5EF4-FFF2-40B4-BE49-F238E27FC236}">
                <a16:creationId xmlns:a16="http://schemas.microsoft.com/office/drawing/2014/main" id="{1D335F6D-4D1F-4187-B4D3-BD38313B8A39}"/>
              </a:ext>
            </a:extLst>
          </p:cNvPr>
          <p:cNvSpPr>
            <a:spLocks noGrp="1" noChangeArrowheads="1"/>
          </p:cNvSpPr>
          <p:nvPr>
            <p:ph type="title"/>
          </p:nvPr>
        </p:nvSpPr>
        <p:spPr>
          <a:xfrm>
            <a:off x="158750" y="112713"/>
            <a:ext cx="8839200" cy="1042987"/>
          </a:xfrm>
        </p:spPr>
        <p:txBody>
          <a:bodyPr/>
          <a:lstStyle/>
          <a:p>
            <a:pPr algn="r" eaLnBrk="1" hangingPunct="1"/>
            <a:r>
              <a:rPr lang="en-US" altLang="en-US" sz="2800" dirty="0">
                <a:ln>
                  <a:noFill/>
                </a:ln>
                <a:latin typeface="Times New Roman" panose="02020603050405020304" pitchFamily="18" charset="0"/>
                <a:cs typeface="Times New Roman" panose="02020603050405020304" pitchFamily="18" charset="0"/>
              </a:rPr>
              <a:t>Project Ledger</a:t>
            </a:r>
          </a:p>
        </p:txBody>
      </p:sp>
      <p:sp>
        <p:nvSpPr>
          <p:cNvPr id="47108" name="Slide Number Placeholder 3">
            <a:extLst>
              <a:ext uri="{FF2B5EF4-FFF2-40B4-BE49-F238E27FC236}">
                <a16:creationId xmlns:a16="http://schemas.microsoft.com/office/drawing/2014/main" id="{85AD3389-1D8D-43C7-B49C-0A9A628D9DD0}"/>
              </a:ext>
            </a:extLst>
          </p:cNvPr>
          <p:cNvSpPr>
            <a:spLocks noGrp="1"/>
          </p:cNvSpPr>
          <p:nvPr>
            <p:ph type="sldNum" sz="quarter" idx="12"/>
          </p:nvPr>
        </p:nvSpPr>
        <p:spPr bwMode="auto">
          <a:xfrm>
            <a:off x="6356350" y="5961063"/>
            <a:ext cx="1149350" cy="27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a:spcBef>
                <a:spcPct val="0"/>
              </a:spcBef>
              <a:spcAft>
                <a:spcPct val="0"/>
              </a:spcAft>
              <a:buClrTx/>
              <a:buSzTx/>
              <a:buFontTx/>
              <a:buNone/>
            </a:pPr>
            <a:r>
              <a:rPr lang="en-US" altLang="en-US" sz="800">
                <a:solidFill>
                  <a:srgbClr val="5F5F5F"/>
                </a:solidFill>
                <a:latin typeface="Arial" panose="020B0604020202020204" pitchFamily="34" charset="0"/>
              </a:rPr>
              <a:t>5</a:t>
            </a:r>
          </a:p>
        </p:txBody>
      </p:sp>
      <p:graphicFrame>
        <p:nvGraphicFramePr>
          <p:cNvPr id="403" name="Table 402">
            <a:extLst>
              <a:ext uri="{FF2B5EF4-FFF2-40B4-BE49-F238E27FC236}">
                <a16:creationId xmlns:a16="http://schemas.microsoft.com/office/drawing/2014/main" id="{4AC7815E-18C5-4C41-AA57-4B5926AB8B85}"/>
              </a:ext>
            </a:extLst>
          </p:cNvPr>
          <p:cNvGraphicFramePr>
            <a:graphicFrameLocks noGrp="1"/>
          </p:cNvGraphicFramePr>
          <p:nvPr/>
        </p:nvGraphicFramePr>
        <p:xfrm>
          <a:off x="273050" y="6032500"/>
          <a:ext cx="1839913" cy="531812"/>
        </p:xfrm>
        <a:graphic>
          <a:graphicData uri="http://schemas.openxmlformats.org/drawingml/2006/table">
            <a:tbl>
              <a:tblPr/>
              <a:tblGrid>
                <a:gridCol w="373930">
                  <a:extLst>
                    <a:ext uri="{9D8B030D-6E8A-4147-A177-3AD203B41FA5}">
                      <a16:colId xmlns:a16="http://schemas.microsoft.com/office/drawing/2014/main" val="20000"/>
                    </a:ext>
                  </a:extLst>
                </a:gridCol>
                <a:gridCol w="1465983">
                  <a:extLst>
                    <a:ext uri="{9D8B030D-6E8A-4147-A177-3AD203B41FA5}">
                      <a16:colId xmlns:a16="http://schemas.microsoft.com/office/drawing/2014/main" val="20001"/>
                    </a:ext>
                  </a:extLst>
                </a:gridCol>
              </a:tblGrid>
              <a:tr h="132953">
                <a:tc>
                  <a:txBody>
                    <a:bodyPr/>
                    <a:lstStyle/>
                    <a:p>
                      <a:pPr algn="l" fontAlgn="b"/>
                      <a:r>
                        <a:rPr lang="en-US" sz="600" b="0" i="0" u="none" strike="noStrike" dirty="0">
                          <a:latin typeface="Century Gothic"/>
                        </a:rPr>
                        <a:t>Tot </a:t>
                      </a:r>
                      <a:r>
                        <a:rPr lang="en-US" sz="600" b="0" i="0" u="none" strike="noStrike" dirty="0" err="1">
                          <a:latin typeface="Century Gothic"/>
                        </a:rPr>
                        <a:t>Prj</a:t>
                      </a:r>
                      <a:r>
                        <a:rPr lang="en-US" sz="600" b="0" i="0" u="none" strike="noStrike" dirty="0">
                          <a:latin typeface="Century Gothic"/>
                        </a:rPr>
                        <a:t> Ac</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Total Project Acres Within Sub-basin</a:t>
                      </a:r>
                    </a:p>
                  </a:txBody>
                  <a:tcPr marL="6997" marR="6997" marT="6998" marB="0" anchor="b">
                    <a:lnL>
                      <a:noFill/>
                    </a:lnL>
                    <a:lnR>
                      <a:noFill/>
                    </a:lnR>
                    <a:lnT>
                      <a:noFill/>
                    </a:lnT>
                    <a:lnB>
                      <a:noFill/>
                    </a:lnB>
                  </a:tcPr>
                </a:tc>
                <a:extLst>
                  <a:ext uri="{0D108BD9-81ED-4DB2-BD59-A6C34878D82A}">
                    <a16:rowId xmlns:a16="http://schemas.microsoft.com/office/drawing/2014/main" val="10000"/>
                  </a:ext>
                </a:extLst>
              </a:tr>
              <a:tr h="132953">
                <a:tc>
                  <a:txBody>
                    <a:bodyPr/>
                    <a:lstStyle/>
                    <a:p>
                      <a:pPr algn="l" fontAlgn="b"/>
                      <a:r>
                        <a:rPr lang="en-US" sz="600" b="0" i="0" u="none" strike="noStrike" dirty="0">
                          <a:latin typeface="Century Gothic"/>
                        </a:rPr>
                        <a:t>HQ</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High Quality Wetlands</a:t>
                      </a:r>
                    </a:p>
                  </a:txBody>
                  <a:tcPr marL="6997" marR="6997" marT="6998" marB="0" anchor="b">
                    <a:lnL>
                      <a:noFill/>
                    </a:lnL>
                    <a:lnR>
                      <a:noFill/>
                    </a:lnR>
                    <a:lnT>
                      <a:noFill/>
                    </a:lnT>
                    <a:lnB>
                      <a:noFill/>
                    </a:lnB>
                  </a:tcPr>
                </a:tc>
                <a:extLst>
                  <a:ext uri="{0D108BD9-81ED-4DB2-BD59-A6C34878D82A}">
                    <a16:rowId xmlns:a16="http://schemas.microsoft.com/office/drawing/2014/main" val="10001"/>
                  </a:ext>
                </a:extLst>
              </a:tr>
              <a:tr h="132953">
                <a:tc>
                  <a:txBody>
                    <a:bodyPr/>
                    <a:lstStyle/>
                    <a:p>
                      <a:pPr algn="l" fontAlgn="b"/>
                      <a:r>
                        <a:rPr lang="en-US" sz="600" b="0" i="0" u="none" strike="noStrike">
                          <a:latin typeface="Century Gothic"/>
                        </a:rPr>
                        <a:t>HQ IMP</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High Quality Wetland Impacts</a:t>
                      </a:r>
                    </a:p>
                  </a:txBody>
                  <a:tcPr marL="6997" marR="6997" marT="6998" marB="0" anchor="b">
                    <a:lnL>
                      <a:noFill/>
                    </a:lnL>
                    <a:lnR>
                      <a:noFill/>
                    </a:lnR>
                    <a:lnT>
                      <a:noFill/>
                    </a:lnT>
                    <a:lnB>
                      <a:noFill/>
                    </a:lnB>
                  </a:tcPr>
                </a:tc>
                <a:extLst>
                  <a:ext uri="{0D108BD9-81ED-4DB2-BD59-A6C34878D82A}">
                    <a16:rowId xmlns:a16="http://schemas.microsoft.com/office/drawing/2014/main" val="10002"/>
                  </a:ext>
                </a:extLst>
              </a:tr>
              <a:tr h="132953">
                <a:tc>
                  <a:txBody>
                    <a:bodyPr/>
                    <a:lstStyle/>
                    <a:p>
                      <a:pPr algn="l" fontAlgn="b"/>
                      <a:r>
                        <a:rPr lang="en-US" sz="600" b="0" i="0" u="none" strike="noStrike" dirty="0">
                          <a:latin typeface="Century Gothic"/>
                        </a:rPr>
                        <a:t>LQ</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Low Quality Wetlands</a:t>
                      </a:r>
                    </a:p>
                  </a:txBody>
                  <a:tcPr marL="6997" marR="6997" marT="6998"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404" name="Table 403">
            <a:extLst>
              <a:ext uri="{FF2B5EF4-FFF2-40B4-BE49-F238E27FC236}">
                <a16:creationId xmlns:a16="http://schemas.microsoft.com/office/drawing/2014/main" id="{35B847F9-84D2-416B-85A0-FB0E7E4EFCEF}"/>
              </a:ext>
            </a:extLst>
          </p:cNvPr>
          <p:cNvGraphicFramePr>
            <a:graphicFrameLocks noGrp="1"/>
          </p:cNvGraphicFramePr>
          <p:nvPr/>
        </p:nvGraphicFramePr>
        <p:xfrm>
          <a:off x="2065338" y="6062663"/>
          <a:ext cx="1677987" cy="471488"/>
        </p:xfrm>
        <a:graphic>
          <a:graphicData uri="http://schemas.openxmlformats.org/drawingml/2006/table">
            <a:tbl>
              <a:tblPr/>
              <a:tblGrid>
                <a:gridCol w="419342">
                  <a:extLst>
                    <a:ext uri="{9D8B030D-6E8A-4147-A177-3AD203B41FA5}">
                      <a16:colId xmlns:a16="http://schemas.microsoft.com/office/drawing/2014/main" val="20000"/>
                    </a:ext>
                  </a:extLst>
                </a:gridCol>
                <a:gridCol w="1258645">
                  <a:extLst>
                    <a:ext uri="{9D8B030D-6E8A-4147-A177-3AD203B41FA5}">
                      <a16:colId xmlns:a16="http://schemas.microsoft.com/office/drawing/2014/main" val="20001"/>
                    </a:ext>
                  </a:extLst>
                </a:gridCol>
              </a:tblGrid>
              <a:tr h="117872">
                <a:tc>
                  <a:txBody>
                    <a:bodyPr/>
                    <a:lstStyle/>
                    <a:p>
                      <a:pPr algn="l" fontAlgn="b"/>
                      <a:r>
                        <a:rPr lang="en-US" sz="600" b="0" i="0" u="none" strike="noStrike" dirty="0">
                          <a:latin typeface="Century Gothic"/>
                        </a:rPr>
                        <a:t>LQ IMP</a:t>
                      </a:r>
                    </a:p>
                  </a:txBody>
                  <a:tcPr marL="6201" marR="6201" marT="6204" marB="0" anchor="b">
                    <a:lnL>
                      <a:noFill/>
                    </a:lnL>
                    <a:lnR>
                      <a:noFill/>
                    </a:lnR>
                    <a:lnT>
                      <a:noFill/>
                    </a:lnT>
                    <a:lnB>
                      <a:noFill/>
                    </a:lnB>
                  </a:tcPr>
                </a:tc>
                <a:tc>
                  <a:txBody>
                    <a:bodyPr/>
                    <a:lstStyle/>
                    <a:p>
                      <a:pPr algn="l" fontAlgn="b"/>
                      <a:r>
                        <a:rPr lang="en-US" sz="600" b="0" i="0" u="none" strike="noStrike">
                          <a:latin typeface="Century Gothic"/>
                        </a:rPr>
                        <a:t>Low Quality Wetland Impacts</a:t>
                      </a:r>
                    </a:p>
                  </a:txBody>
                  <a:tcPr marL="6201" marR="6201" marT="6204" marB="0" anchor="b">
                    <a:lnL>
                      <a:noFill/>
                    </a:lnL>
                    <a:lnR>
                      <a:noFill/>
                    </a:lnR>
                    <a:lnT>
                      <a:noFill/>
                    </a:lnT>
                    <a:lnB>
                      <a:noFill/>
                    </a:lnB>
                  </a:tcPr>
                </a:tc>
                <a:extLst>
                  <a:ext uri="{0D108BD9-81ED-4DB2-BD59-A6C34878D82A}">
                    <a16:rowId xmlns:a16="http://schemas.microsoft.com/office/drawing/2014/main" val="10000"/>
                  </a:ext>
                </a:extLst>
              </a:tr>
              <a:tr h="117872">
                <a:tc>
                  <a:txBody>
                    <a:bodyPr/>
                    <a:lstStyle/>
                    <a:p>
                      <a:pPr algn="l" fontAlgn="b"/>
                      <a:r>
                        <a:rPr lang="en-US" sz="600" b="0" i="0" u="none" strike="noStrike">
                          <a:latin typeface="Century Gothic"/>
                        </a:rPr>
                        <a:t>UPL</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Uplands</a:t>
                      </a:r>
                    </a:p>
                  </a:txBody>
                  <a:tcPr marL="6201" marR="6201" marT="6204" marB="0" anchor="b">
                    <a:lnL>
                      <a:noFill/>
                    </a:lnL>
                    <a:lnR>
                      <a:noFill/>
                    </a:lnR>
                    <a:lnT>
                      <a:noFill/>
                    </a:lnT>
                    <a:lnB>
                      <a:noFill/>
                    </a:lnB>
                  </a:tcPr>
                </a:tc>
                <a:extLst>
                  <a:ext uri="{0D108BD9-81ED-4DB2-BD59-A6C34878D82A}">
                    <a16:rowId xmlns:a16="http://schemas.microsoft.com/office/drawing/2014/main" val="10001"/>
                  </a:ext>
                </a:extLst>
              </a:tr>
              <a:tr h="117872">
                <a:tc>
                  <a:txBody>
                    <a:bodyPr/>
                    <a:lstStyle/>
                    <a:p>
                      <a:pPr algn="l" fontAlgn="b"/>
                      <a:r>
                        <a:rPr lang="en-US" sz="600" b="0" i="0" u="none" strike="noStrike" dirty="0">
                          <a:latin typeface="Century Gothic"/>
                        </a:rPr>
                        <a:t>Onsite CE</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Onsite Conservation Easements</a:t>
                      </a:r>
                    </a:p>
                  </a:txBody>
                  <a:tcPr marL="6201" marR="6201" marT="6204" marB="0" anchor="b">
                    <a:lnL>
                      <a:noFill/>
                    </a:lnL>
                    <a:lnR>
                      <a:noFill/>
                    </a:lnR>
                    <a:lnT>
                      <a:noFill/>
                    </a:lnT>
                    <a:lnB>
                      <a:noFill/>
                    </a:lnB>
                  </a:tcPr>
                </a:tc>
                <a:extLst>
                  <a:ext uri="{0D108BD9-81ED-4DB2-BD59-A6C34878D82A}">
                    <a16:rowId xmlns:a16="http://schemas.microsoft.com/office/drawing/2014/main" val="10002"/>
                  </a:ext>
                </a:extLst>
              </a:tr>
              <a:tr h="117872">
                <a:tc>
                  <a:txBody>
                    <a:bodyPr/>
                    <a:lstStyle/>
                    <a:p>
                      <a:pPr algn="l" fontAlgn="b"/>
                      <a:r>
                        <a:rPr lang="en-US" sz="600" b="0" i="0" u="none" strike="noStrike" dirty="0">
                          <a:latin typeface="Century Gothic"/>
                        </a:rPr>
                        <a:t>Offsite CE</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Offsite Conservation Easements</a:t>
                      </a:r>
                    </a:p>
                  </a:txBody>
                  <a:tcPr marL="6201" marR="6201" marT="6204"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405" name="Table 404">
            <a:extLst>
              <a:ext uri="{FF2B5EF4-FFF2-40B4-BE49-F238E27FC236}">
                <a16:creationId xmlns:a16="http://schemas.microsoft.com/office/drawing/2014/main" id="{837F0C7D-CF8C-492E-8A5E-712363C6A0D6}"/>
              </a:ext>
            </a:extLst>
          </p:cNvPr>
          <p:cNvGraphicFramePr>
            <a:graphicFrameLocks noGrp="1"/>
          </p:cNvGraphicFramePr>
          <p:nvPr/>
        </p:nvGraphicFramePr>
        <p:xfrm>
          <a:off x="3814763" y="6042025"/>
          <a:ext cx="2455862" cy="492124"/>
        </p:xfrm>
        <a:graphic>
          <a:graphicData uri="http://schemas.openxmlformats.org/drawingml/2006/table">
            <a:tbl>
              <a:tblPr/>
              <a:tblGrid>
                <a:gridCol w="422022">
                  <a:extLst>
                    <a:ext uri="{9D8B030D-6E8A-4147-A177-3AD203B41FA5}">
                      <a16:colId xmlns:a16="http://schemas.microsoft.com/office/drawing/2014/main" val="20000"/>
                    </a:ext>
                  </a:extLst>
                </a:gridCol>
                <a:gridCol w="2033840">
                  <a:extLst>
                    <a:ext uri="{9D8B030D-6E8A-4147-A177-3AD203B41FA5}">
                      <a16:colId xmlns:a16="http://schemas.microsoft.com/office/drawing/2014/main" val="20001"/>
                    </a:ext>
                  </a:extLst>
                </a:gridCol>
              </a:tblGrid>
              <a:tr h="163771">
                <a:tc>
                  <a:txBody>
                    <a:bodyPr/>
                    <a:lstStyle/>
                    <a:p>
                      <a:pPr algn="l" fontAlgn="b"/>
                      <a:r>
                        <a:rPr lang="en-US" sz="600" b="0" i="0" u="none" strike="noStrike" dirty="0">
                          <a:latin typeface="Century Gothic"/>
                        </a:rPr>
                        <a:t>CU MIT CE</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Conservation Unit Mitigation Conservation Easement</a:t>
                      </a:r>
                    </a:p>
                  </a:txBody>
                  <a:tcPr marL="4908" marR="4908" marT="4900" marB="0" anchor="b">
                    <a:lnL>
                      <a:noFill/>
                    </a:lnL>
                    <a:lnR>
                      <a:noFill/>
                    </a:lnR>
                    <a:lnT>
                      <a:noFill/>
                    </a:lnT>
                    <a:lnB>
                      <a:noFill/>
                    </a:lnB>
                  </a:tcPr>
                </a:tc>
                <a:extLst>
                  <a:ext uri="{0D108BD9-81ED-4DB2-BD59-A6C34878D82A}">
                    <a16:rowId xmlns:a16="http://schemas.microsoft.com/office/drawing/2014/main" val="10000"/>
                  </a:ext>
                </a:extLst>
              </a:tr>
              <a:tr h="109451">
                <a:tc>
                  <a:txBody>
                    <a:bodyPr/>
                    <a:lstStyle/>
                    <a:p>
                      <a:pPr algn="l" fontAlgn="b"/>
                      <a:r>
                        <a:rPr lang="en-US" sz="600" b="0" i="0" u="none" strike="noStrike">
                          <a:latin typeface="Century Gothic"/>
                        </a:rPr>
                        <a:t>CU CE</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Conservation Unit Conservation Easement</a:t>
                      </a:r>
                    </a:p>
                  </a:txBody>
                  <a:tcPr marL="4908" marR="4908" marT="4900" marB="0" anchor="b">
                    <a:lnL>
                      <a:noFill/>
                    </a:lnL>
                    <a:lnR>
                      <a:noFill/>
                    </a:lnR>
                    <a:lnT>
                      <a:noFill/>
                    </a:lnT>
                    <a:lnB>
                      <a:noFill/>
                    </a:lnB>
                  </a:tcPr>
                </a:tc>
                <a:extLst>
                  <a:ext uri="{0D108BD9-81ED-4DB2-BD59-A6C34878D82A}">
                    <a16:rowId xmlns:a16="http://schemas.microsoft.com/office/drawing/2014/main" val="10001"/>
                  </a:ext>
                </a:extLst>
              </a:tr>
              <a:tr h="109451">
                <a:tc>
                  <a:txBody>
                    <a:bodyPr/>
                    <a:lstStyle/>
                    <a:p>
                      <a:pPr algn="l" fontAlgn="b"/>
                      <a:r>
                        <a:rPr lang="en-US" sz="600" b="0" i="0" u="none" strike="noStrike">
                          <a:latin typeface="Century Gothic"/>
                        </a:rPr>
                        <a:t>CR MIT</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Mitigation Credits</a:t>
                      </a:r>
                    </a:p>
                  </a:txBody>
                  <a:tcPr marL="4908" marR="4908" marT="4900" marB="0" anchor="b">
                    <a:lnL>
                      <a:noFill/>
                    </a:lnL>
                    <a:lnR>
                      <a:noFill/>
                    </a:lnR>
                    <a:lnT>
                      <a:noFill/>
                    </a:lnT>
                    <a:lnB>
                      <a:noFill/>
                    </a:lnB>
                  </a:tcPr>
                </a:tc>
                <a:extLst>
                  <a:ext uri="{0D108BD9-81ED-4DB2-BD59-A6C34878D82A}">
                    <a16:rowId xmlns:a16="http://schemas.microsoft.com/office/drawing/2014/main" val="10002"/>
                  </a:ext>
                </a:extLst>
              </a:tr>
              <a:tr h="109451">
                <a:tc>
                  <a:txBody>
                    <a:bodyPr/>
                    <a:lstStyle/>
                    <a:p>
                      <a:pPr algn="l" fontAlgn="b"/>
                      <a:r>
                        <a:rPr lang="en-US" sz="600" b="0" i="0" u="none" strike="noStrike" dirty="0">
                          <a:latin typeface="Century Gothic"/>
                        </a:rPr>
                        <a:t>WTL</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Wetland</a:t>
                      </a:r>
                    </a:p>
                  </a:txBody>
                  <a:tcPr marL="4908" marR="4908" marT="4900"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406" name="Table 405">
            <a:extLst>
              <a:ext uri="{FF2B5EF4-FFF2-40B4-BE49-F238E27FC236}">
                <a16:creationId xmlns:a16="http://schemas.microsoft.com/office/drawing/2014/main" id="{E3953FFE-D9DF-46AC-876E-FEC5ECF10E18}"/>
              </a:ext>
            </a:extLst>
          </p:cNvPr>
          <p:cNvGraphicFramePr>
            <a:graphicFrameLocks noGrp="1"/>
          </p:cNvGraphicFramePr>
          <p:nvPr/>
        </p:nvGraphicFramePr>
        <p:xfrm>
          <a:off x="5470525" y="6364288"/>
          <a:ext cx="1957388" cy="206376"/>
        </p:xfrm>
        <a:graphic>
          <a:graphicData uri="http://schemas.openxmlformats.org/drawingml/2006/table">
            <a:tbl>
              <a:tblPr/>
              <a:tblGrid>
                <a:gridCol w="226267">
                  <a:extLst>
                    <a:ext uri="{9D8B030D-6E8A-4147-A177-3AD203B41FA5}">
                      <a16:colId xmlns:a16="http://schemas.microsoft.com/office/drawing/2014/main" val="20000"/>
                    </a:ext>
                  </a:extLst>
                </a:gridCol>
                <a:gridCol w="1731121">
                  <a:extLst>
                    <a:ext uri="{9D8B030D-6E8A-4147-A177-3AD203B41FA5}">
                      <a16:colId xmlns:a16="http://schemas.microsoft.com/office/drawing/2014/main" val="20001"/>
                    </a:ext>
                  </a:extLst>
                </a:gridCol>
              </a:tblGrid>
              <a:tr h="103188">
                <a:tc>
                  <a:txBody>
                    <a:bodyPr/>
                    <a:lstStyle/>
                    <a:p>
                      <a:pPr algn="l" fontAlgn="b"/>
                      <a:r>
                        <a:rPr lang="en-US" sz="600" b="0" i="0" u="none" strike="noStrike" dirty="0">
                          <a:latin typeface="Century Gothic"/>
                        </a:rPr>
                        <a:t>GP</a:t>
                      </a:r>
                    </a:p>
                  </a:txBody>
                  <a:tcPr marL="5418" marR="5418" marT="5431" marB="0" anchor="b">
                    <a:lnL>
                      <a:noFill/>
                    </a:lnL>
                    <a:lnR>
                      <a:noFill/>
                    </a:lnR>
                    <a:lnT>
                      <a:noFill/>
                    </a:lnT>
                    <a:lnB>
                      <a:noFill/>
                    </a:lnB>
                  </a:tcPr>
                </a:tc>
                <a:tc>
                  <a:txBody>
                    <a:bodyPr/>
                    <a:lstStyle/>
                    <a:p>
                      <a:pPr algn="l" fontAlgn="b"/>
                      <a:r>
                        <a:rPr lang="en-US" sz="600" b="0" i="0" u="none" strike="noStrike" dirty="0">
                          <a:latin typeface="Century Gothic"/>
                        </a:rPr>
                        <a:t>Regional General Permit SAJ-86</a:t>
                      </a:r>
                    </a:p>
                  </a:txBody>
                  <a:tcPr marL="5418" marR="5418" marT="5431" marB="0" anchor="b">
                    <a:lnL>
                      <a:noFill/>
                    </a:lnL>
                    <a:lnR>
                      <a:noFill/>
                    </a:lnR>
                    <a:lnT>
                      <a:noFill/>
                    </a:lnT>
                    <a:lnB>
                      <a:noFill/>
                    </a:lnB>
                  </a:tcPr>
                </a:tc>
                <a:extLst>
                  <a:ext uri="{0D108BD9-81ED-4DB2-BD59-A6C34878D82A}">
                    <a16:rowId xmlns:a16="http://schemas.microsoft.com/office/drawing/2014/main" val="10000"/>
                  </a:ext>
                </a:extLst>
              </a:tr>
              <a:tr h="103188">
                <a:tc>
                  <a:txBody>
                    <a:bodyPr/>
                    <a:lstStyle/>
                    <a:p>
                      <a:pPr algn="l" fontAlgn="b"/>
                      <a:r>
                        <a:rPr lang="en-US" sz="600" b="0" i="0" u="none" strike="noStrike">
                          <a:latin typeface="Century Gothic"/>
                        </a:rPr>
                        <a:t>IP</a:t>
                      </a:r>
                    </a:p>
                  </a:txBody>
                  <a:tcPr marL="5418" marR="5418" marT="5431" marB="0" anchor="b">
                    <a:lnL>
                      <a:noFill/>
                    </a:lnL>
                    <a:lnR>
                      <a:noFill/>
                    </a:lnR>
                    <a:lnT>
                      <a:noFill/>
                    </a:lnT>
                    <a:lnB>
                      <a:noFill/>
                    </a:lnB>
                  </a:tcPr>
                </a:tc>
                <a:tc>
                  <a:txBody>
                    <a:bodyPr/>
                    <a:lstStyle/>
                    <a:p>
                      <a:pPr algn="l" fontAlgn="b"/>
                      <a:r>
                        <a:rPr lang="en-US" sz="600" b="0" i="0" u="none" strike="noStrike" dirty="0">
                          <a:latin typeface="Century Gothic"/>
                        </a:rPr>
                        <a:t>Individual Permit</a:t>
                      </a:r>
                    </a:p>
                  </a:txBody>
                  <a:tcPr marL="5418" marR="5418" marT="5431" marB="0" anchor="b">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47141" name="TextBox 1">
            <a:extLst>
              <a:ext uri="{FF2B5EF4-FFF2-40B4-BE49-F238E27FC236}">
                <a16:creationId xmlns:a16="http://schemas.microsoft.com/office/drawing/2014/main" id="{D4C54086-D158-4BAB-B8C7-C5C7F6B31C81}"/>
              </a:ext>
            </a:extLst>
          </p:cNvPr>
          <p:cNvSpPr txBox="1">
            <a:spLocks noChangeArrowheads="1"/>
          </p:cNvSpPr>
          <p:nvPr/>
        </p:nvSpPr>
        <p:spPr bwMode="auto">
          <a:xfrm>
            <a:off x="7213600" y="6015038"/>
            <a:ext cx="18542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eaLnBrk="1" hangingPunct="1">
              <a:spcBef>
                <a:spcPct val="0"/>
              </a:spcBef>
              <a:spcAft>
                <a:spcPct val="0"/>
              </a:spcAft>
              <a:buClrTx/>
              <a:buSzTx/>
              <a:buFontTx/>
              <a:buNone/>
            </a:pPr>
            <a:r>
              <a:rPr lang="en-US" altLang="en-US" sz="600" dirty="0">
                <a:solidFill>
                  <a:schemeClr val="tx1"/>
                </a:solidFill>
                <a:latin typeface="Arial" panose="020B0604020202020204" pitchFamily="34" charset="0"/>
              </a:rPr>
              <a:t>         </a:t>
            </a:r>
            <a:r>
              <a:rPr lang="en-US" altLang="en-US" sz="600" b="1" dirty="0">
                <a:solidFill>
                  <a:schemeClr val="tx1"/>
                </a:solidFill>
                <a:latin typeface="Arial" panose="020B0604020202020204" pitchFamily="34" charset="0"/>
              </a:rPr>
              <a:t>Impacts have not occurred as of 2021</a:t>
            </a:r>
          </a:p>
        </p:txBody>
      </p:sp>
      <p:sp>
        <p:nvSpPr>
          <p:cNvPr id="3" name="Rectangle 2">
            <a:extLst>
              <a:ext uri="{FF2B5EF4-FFF2-40B4-BE49-F238E27FC236}">
                <a16:creationId xmlns:a16="http://schemas.microsoft.com/office/drawing/2014/main" id="{1DE650BD-8928-4850-A232-F5D4B1998834}"/>
              </a:ext>
            </a:extLst>
          </p:cNvPr>
          <p:cNvSpPr/>
          <p:nvPr/>
        </p:nvSpPr>
        <p:spPr>
          <a:xfrm>
            <a:off x="7270750" y="6032501"/>
            <a:ext cx="153988" cy="144462"/>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Rectangle 13">
            <a:extLst>
              <a:ext uri="{FF2B5EF4-FFF2-40B4-BE49-F238E27FC236}">
                <a16:creationId xmlns:a16="http://schemas.microsoft.com/office/drawing/2014/main" id="{7E8C1A77-CF2D-4518-967A-0C86F868D81A}"/>
              </a:ext>
            </a:extLst>
          </p:cNvPr>
          <p:cNvSpPr/>
          <p:nvPr/>
        </p:nvSpPr>
        <p:spPr>
          <a:xfrm>
            <a:off x="7267576" y="6264842"/>
            <a:ext cx="153988" cy="144463"/>
          </a:xfrm>
          <a:prstGeom prst="rect">
            <a:avLst/>
          </a:prstGeom>
          <a:solidFill>
            <a:srgbClr val="4E77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5" name="Rectangle 14">
            <a:extLst>
              <a:ext uri="{FF2B5EF4-FFF2-40B4-BE49-F238E27FC236}">
                <a16:creationId xmlns:a16="http://schemas.microsoft.com/office/drawing/2014/main" id="{293B79BA-A7BB-425A-8896-ABB54CD2FBF1}"/>
              </a:ext>
            </a:extLst>
          </p:cNvPr>
          <p:cNvSpPr/>
          <p:nvPr/>
        </p:nvSpPr>
        <p:spPr>
          <a:xfrm>
            <a:off x="7267577" y="6465908"/>
            <a:ext cx="153987" cy="144463"/>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7145" name="TextBox 5">
            <a:extLst>
              <a:ext uri="{FF2B5EF4-FFF2-40B4-BE49-F238E27FC236}">
                <a16:creationId xmlns:a16="http://schemas.microsoft.com/office/drawing/2014/main" id="{E3D82CCB-7F5A-4251-AFA3-3760FAE32498}"/>
              </a:ext>
            </a:extLst>
          </p:cNvPr>
          <p:cNvSpPr txBox="1">
            <a:spLocks noChangeArrowheads="1"/>
          </p:cNvSpPr>
          <p:nvPr/>
        </p:nvSpPr>
        <p:spPr bwMode="auto">
          <a:xfrm>
            <a:off x="7386638" y="6245225"/>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a:t>CE’s to be recorded</a:t>
            </a:r>
          </a:p>
        </p:txBody>
      </p:sp>
      <p:sp>
        <p:nvSpPr>
          <p:cNvPr id="47146" name="TextBox 6">
            <a:extLst>
              <a:ext uri="{FF2B5EF4-FFF2-40B4-BE49-F238E27FC236}">
                <a16:creationId xmlns:a16="http://schemas.microsoft.com/office/drawing/2014/main" id="{A3C7FC1A-EEFA-4F1C-BA88-DB5F71D553B8}"/>
              </a:ext>
            </a:extLst>
          </p:cNvPr>
          <p:cNvSpPr txBox="1">
            <a:spLocks noChangeArrowheads="1"/>
          </p:cNvSpPr>
          <p:nvPr/>
        </p:nvSpPr>
        <p:spPr bwMode="auto">
          <a:xfrm>
            <a:off x="7333911" y="6425705"/>
            <a:ext cx="153703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LQ Impact Allowance Drawdown</a:t>
            </a:r>
          </a:p>
        </p:txBody>
      </p:sp>
      <p:graphicFrame>
        <p:nvGraphicFramePr>
          <p:cNvPr id="18" name="Table 17">
            <a:extLst>
              <a:ext uri="{FF2B5EF4-FFF2-40B4-BE49-F238E27FC236}">
                <a16:creationId xmlns:a16="http://schemas.microsoft.com/office/drawing/2014/main" id="{92AA47CB-386B-4798-A917-2A1A8B5268ED}"/>
              </a:ext>
            </a:extLst>
          </p:cNvPr>
          <p:cNvGraphicFramePr>
            <a:graphicFrameLocks noGrp="1"/>
          </p:cNvGraphicFramePr>
          <p:nvPr>
            <p:extLst>
              <p:ext uri="{D42A27DB-BD31-4B8C-83A1-F6EECF244321}">
                <p14:modId xmlns:p14="http://schemas.microsoft.com/office/powerpoint/2010/main" val="3889228311"/>
              </p:ext>
            </p:extLst>
          </p:nvPr>
        </p:nvGraphicFramePr>
        <p:xfrm>
          <a:off x="273052" y="1281113"/>
          <a:ext cx="8597899" cy="4709548"/>
        </p:xfrm>
        <a:graphic>
          <a:graphicData uri="http://schemas.openxmlformats.org/drawingml/2006/table">
            <a:tbl>
              <a:tblPr/>
              <a:tblGrid>
                <a:gridCol w="469654">
                  <a:extLst>
                    <a:ext uri="{9D8B030D-6E8A-4147-A177-3AD203B41FA5}">
                      <a16:colId xmlns:a16="http://schemas.microsoft.com/office/drawing/2014/main" val="20000"/>
                    </a:ext>
                  </a:extLst>
                </a:gridCol>
                <a:gridCol w="227711">
                  <a:extLst>
                    <a:ext uri="{9D8B030D-6E8A-4147-A177-3AD203B41FA5}">
                      <a16:colId xmlns:a16="http://schemas.microsoft.com/office/drawing/2014/main" val="20001"/>
                    </a:ext>
                  </a:extLst>
                </a:gridCol>
                <a:gridCol w="537971">
                  <a:extLst>
                    <a:ext uri="{9D8B030D-6E8A-4147-A177-3AD203B41FA5}">
                      <a16:colId xmlns:a16="http://schemas.microsoft.com/office/drawing/2014/main" val="20002"/>
                    </a:ext>
                  </a:extLst>
                </a:gridCol>
                <a:gridCol w="432654">
                  <a:extLst>
                    <a:ext uri="{9D8B030D-6E8A-4147-A177-3AD203B41FA5}">
                      <a16:colId xmlns:a16="http://schemas.microsoft.com/office/drawing/2014/main" val="20003"/>
                    </a:ext>
                  </a:extLst>
                </a:gridCol>
                <a:gridCol w="1460208">
                  <a:extLst>
                    <a:ext uri="{9D8B030D-6E8A-4147-A177-3AD203B41FA5}">
                      <a16:colId xmlns:a16="http://schemas.microsoft.com/office/drawing/2014/main" val="20004"/>
                    </a:ext>
                  </a:extLst>
                </a:gridCol>
                <a:gridCol w="313638">
                  <a:extLst>
                    <a:ext uri="{9D8B030D-6E8A-4147-A177-3AD203B41FA5}">
                      <a16:colId xmlns:a16="http://schemas.microsoft.com/office/drawing/2014/main" val="20005"/>
                    </a:ext>
                  </a:extLst>
                </a:gridCol>
                <a:gridCol w="364337">
                  <a:extLst>
                    <a:ext uri="{9D8B030D-6E8A-4147-A177-3AD203B41FA5}">
                      <a16:colId xmlns:a16="http://schemas.microsoft.com/office/drawing/2014/main" val="20006"/>
                    </a:ext>
                  </a:extLst>
                </a:gridCol>
                <a:gridCol w="273253">
                  <a:extLst>
                    <a:ext uri="{9D8B030D-6E8A-4147-A177-3AD203B41FA5}">
                      <a16:colId xmlns:a16="http://schemas.microsoft.com/office/drawing/2014/main" val="20007"/>
                    </a:ext>
                  </a:extLst>
                </a:gridCol>
                <a:gridCol w="352956">
                  <a:extLst>
                    <a:ext uri="{9D8B030D-6E8A-4147-A177-3AD203B41FA5}">
                      <a16:colId xmlns:a16="http://schemas.microsoft.com/office/drawing/2014/main" val="20008"/>
                    </a:ext>
                  </a:extLst>
                </a:gridCol>
                <a:gridCol w="346280">
                  <a:extLst>
                    <a:ext uri="{9D8B030D-6E8A-4147-A177-3AD203B41FA5}">
                      <a16:colId xmlns:a16="http://schemas.microsoft.com/office/drawing/2014/main" val="20009"/>
                    </a:ext>
                  </a:extLst>
                </a:gridCol>
                <a:gridCol w="436416">
                  <a:extLst>
                    <a:ext uri="{9D8B030D-6E8A-4147-A177-3AD203B41FA5}">
                      <a16:colId xmlns:a16="http://schemas.microsoft.com/office/drawing/2014/main" val="20010"/>
                    </a:ext>
                  </a:extLst>
                </a:gridCol>
                <a:gridCol w="287552">
                  <a:extLst>
                    <a:ext uri="{9D8B030D-6E8A-4147-A177-3AD203B41FA5}">
                      <a16:colId xmlns:a16="http://schemas.microsoft.com/office/drawing/2014/main" val="20011"/>
                    </a:ext>
                  </a:extLst>
                </a:gridCol>
                <a:gridCol w="364337">
                  <a:extLst>
                    <a:ext uri="{9D8B030D-6E8A-4147-A177-3AD203B41FA5}">
                      <a16:colId xmlns:a16="http://schemas.microsoft.com/office/drawing/2014/main" val="20012"/>
                    </a:ext>
                  </a:extLst>
                </a:gridCol>
                <a:gridCol w="352956">
                  <a:extLst>
                    <a:ext uri="{9D8B030D-6E8A-4147-A177-3AD203B41FA5}">
                      <a16:colId xmlns:a16="http://schemas.microsoft.com/office/drawing/2014/main" val="20013"/>
                    </a:ext>
                  </a:extLst>
                </a:gridCol>
                <a:gridCol w="352956">
                  <a:extLst>
                    <a:ext uri="{9D8B030D-6E8A-4147-A177-3AD203B41FA5}">
                      <a16:colId xmlns:a16="http://schemas.microsoft.com/office/drawing/2014/main" val="20014"/>
                    </a:ext>
                  </a:extLst>
                </a:gridCol>
                <a:gridCol w="318797">
                  <a:extLst>
                    <a:ext uri="{9D8B030D-6E8A-4147-A177-3AD203B41FA5}">
                      <a16:colId xmlns:a16="http://schemas.microsoft.com/office/drawing/2014/main" val="20015"/>
                    </a:ext>
                  </a:extLst>
                </a:gridCol>
                <a:gridCol w="364337">
                  <a:extLst>
                    <a:ext uri="{9D8B030D-6E8A-4147-A177-3AD203B41FA5}">
                      <a16:colId xmlns:a16="http://schemas.microsoft.com/office/drawing/2014/main" val="20016"/>
                    </a:ext>
                  </a:extLst>
                </a:gridCol>
                <a:gridCol w="333032">
                  <a:extLst>
                    <a:ext uri="{9D8B030D-6E8A-4147-A177-3AD203B41FA5}">
                      <a16:colId xmlns:a16="http://schemas.microsoft.com/office/drawing/2014/main" val="20017"/>
                    </a:ext>
                  </a:extLst>
                </a:gridCol>
                <a:gridCol w="1008854">
                  <a:extLst>
                    <a:ext uri="{9D8B030D-6E8A-4147-A177-3AD203B41FA5}">
                      <a16:colId xmlns:a16="http://schemas.microsoft.com/office/drawing/2014/main" val="20018"/>
                    </a:ext>
                  </a:extLst>
                </a:gridCol>
              </a:tblGrid>
              <a:tr h="230890">
                <a:tc>
                  <a:txBody>
                    <a:bodyPr/>
                    <a:lstStyle/>
                    <a:p>
                      <a:pPr algn="ctr" rtl="0" fontAlgn="b"/>
                      <a:r>
                        <a:rPr lang="en-US" sz="500" b="0" i="0" u="none" strike="noStrike" kern="1200" dirty="0">
                          <a:solidFill>
                            <a:srgbClr val="333333"/>
                          </a:solidFill>
                          <a:effectLst/>
                          <a:latin typeface="Century Gothic"/>
                          <a:ea typeface="+mn-ea"/>
                          <a:cs typeface="+mn-cs"/>
                        </a:rPr>
                        <a:t>FIGURE 1</a:t>
                      </a:r>
                      <a:r>
                        <a:rPr lang="en-US" sz="500" b="0" i="0" u="none" strike="noStrike" kern="1200" baseline="0" dirty="0">
                          <a:solidFill>
                            <a:srgbClr val="333333"/>
                          </a:solidFill>
                          <a:effectLst/>
                          <a:latin typeface="Century Gothic"/>
                          <a:ea typeface="+mn-ea"/>
                          <a:cs typeface="+mn-cs"/>
                        </a:rPr>
                        <a:t> continued</a:t>
                      </a:r>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gridSpan="3">
                  <a:txBody>
                    <a:bodyPr/>
                    <a:lstStyle/>
                    <a:p>
                      <a:pPr algn="ctr" rtl="0" fontAlgn="b"/>
                      <a:r>
                        <a:rPr lang="en-US" sz="500" b="0" i="0" u="none" strike="noStrike" kern="1200" dirty="0">
                          <a:solidFill>
                            <a:srgbClr val="333333"/>
                          </a:solidFill>
                          <a:effectLst/>
                          <a:latin typeface="Century Gothic"/>
                          <a:ea typeface="+mn-ea"/>
                          <a:cs typeface="+mn-cs"/>
                        </a:rPr>
                        <a:t>Overall Projects</a:t>
                      </a:r>
                      <a:r>
                        <a:rPr lang="en-US" sz="500" b="0" i="0" u="none" strike="noStrike" kern="1200" baseline="0" dirty="0">
                          <a:solidFill>
                            <a:srgbClr val="333333"/>
                          </a:solidFill>
                          <a:effectLst/>
                          <a:latin typeface="Century Gothic"/>
                          <a:ea typeface="+mn-ea"/>
                          <a:cs typeface="+mn-cs"/>
                        </a:rPr>
                        <a:t> continued</a:t>
                      </a:r>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gridSpan="15">
                  <a:txBody>
                    <a:bodyPr/>
                    <a:lstStyle/>
                    <a:p>
                      <a:pPr algn="l" fontAlgn="b"/>
                      <a:r>
                        <a:rPr lang="en-US" sz="500" b="0" i="0" u="none" strike="noStrike" kern="1200" dirty="0">
                          <a:solidFill>
                            <a:srgbClr val="333333"/>
                          </a:solidFill>
                          <a:effectLst/>
                          <a:latin typeface="Century Gothic"/>
                          <a:ea typeface="+mn-ea"/>
                          <a:cs typeface="+mn-cs"/>
                        </a:rPr>
                        <a:t> </a:t>
                      </a:r>
                    </a:p>
                  </a:txBody>
                  <a:tcPr marL="6499" marR="6499" marT="650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bg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5267">
                <a:tc>
                  <a:txBody>
                    <a:bodyPr/>
                    <a:lstStyle/>
                    <a:p>
                      <a:pPr algn="ctr" rtl="0" fontAlgn="b"/>
                      <a:r>
                        <a:rPr lang="en-US" sz="500" b="0" i="0" u="none" strike="noStrike" kern="1200" dirty="0">
                          <a:solidFill>
                            <a:srgbClr val="333333"/>
                          </a:solidFill>
                          <a:effectLst/>
                          <a:latin typeface="Century Gothic"/>
                          <a:ea typeface="+mn-ea"/>
                          <a:cs typeface="+mn-cs"/>
                        </a:rPr>
                        <a:t>Number</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Type</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Permitting Basin</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Subbasin</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Project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Tot </a:t>
                      </a:r>
                      <a:r>
                        <a:rPr lang="en-US" sz="500" b="0" i="0" u="none" strike="noStrike" kern="1200" dirty="0" err="1">
                          <a:solidFill>
                            <a:srgbClr val="333333"/>
                          </a:solidFill>
                          <a:effectLst/>
                          <a:latin typeface="Century Gothic"/>
                          <a:ea typeface="+mn-ea"/>
                          <a:cs typeface="+mn-cs"/>
                        </a:rPr>
                        <a:t>Prj</a:t>
                      </a:r>
                      <a:r>
                        <a:rPr lang="en-US" sz="500" b="0" i="0" u="none" strike="noStrike" kern="1200" dirty="0">
                          <a:solidFill>
                            <a:srgbClr val="333333"/>
                          </a:solidFill>
                          <a:effectLst/>
                          <a:latin typeface="Century Gothic"/>
                          <a:ea typeface="+mn-ea"/>
                          <a:cs typeface="+mn-cs"/>
                        </a:rPr>
                        <a:t> Ac</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HQ</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HQ IMP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LQ</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LQ IMP </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Under 20 % LQ Remaining</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WTL</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UPL</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Onsite CE</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Offsite CE</a:t>
                      </a:r>
                    </a:p>
                  </a:txBody>
                  <a:tcPr marL="6499" marR="6499" marT="6503"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CU MIT CE</a:t>
                      </a:r>
                    </a:p>
                  </a:txBody>
                  <a:tcPr marL="6499" marR="6499" marT="65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CU CE</a:t>
                      </a:r>
                    </a:p>
                  </a:txBody>
                  <a:tcPr marL="6499" marR="6499" marT="65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CR MIT</a:t>
                      </a:r>
                    </a:p>
                  </a:txBody>
                  <a:tcPr marL="6499" marR="6499" marT="6503"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Status</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0001"/>
                  </a:ext>
                </a:extLst>
              </a:tr>
              <a:tr h="230890">
                <a:tc>
                  <a:txBody>
                    <a:bodyPr/>
                    <a:lstStyle/>
                    <a:p>
                      <a:pPr algn="ctr" rtl="0" fontAlgn="b"/>
                      <a:r>
                        <a:rPr lang="en-US" sz="500" b="0" i="0" u="none" strike="noStrike" kern="1200" dirty="0">
                          <a:solidFill>
                            <a:srgbClr val="333333"/>
                          </a:solidFill>
                          <a:effectLst/>
                          <a:latin typeface="Century Gothic"/>
                          <a:ea typeface="+mn-ea"/>
                          <a:cs typeface="+mn-cs"/>
                        </a:rPr>
                        <a:t>15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IP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Lake Powell</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Phillips Inlet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SAJ-2007-1364 </a:t>
                      </a:r>
                    </a:p>
                    <a:p>
                      <a:pPr algn="ctr" rtl="0" fontAlgn="b"/>
                      <a:r>
                        <a:rPr lang="en-US" sz="500" b="0" i="0" u="none" strike="noStrike" kern="1200" dirty="0">
                          <a:solidFill>
                            <a:srgbClr val="333333"/>
                          </a:solidFill>
                          <a:effectLst/>
                          <a:latin typeface="Century Gothic"/>
                          <a:ea typeface="+mn-ea"/>
                          <a:cs typeface="+mn-cs"/>
                        </a:rPr>
                        <a:t>PCB Commerce Park</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118.10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18.80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27.20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1.40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4.04</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46.00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72.10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25.80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7.50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14.50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230890">
                <a:tc>
                  <a:txBody>
                    <a:bodyPr/>
                    <a:lstStyle/>
                    <a:p>
                      <a:pPr algn="ctr" rtl="0" fontAlgn="b"/>
                      <a:r>
                        <a:rPr lang="en-US" sz="500" b="0" i="0" u="none" strike="noStrike" kern="1200" dirty="0">
                          <a:solidFill>
                            <a:srgbClr val="333333"/>
                          </a:solidFill>
                          <a:effectLst/>
                          <a:latin typeface="Century Gothic"/>
                          <a:ea typeface="+mn-ea"/>
                          <a:cs typeface="+mn-cs"/>
                        </a:rPr>
                        <a:t>16</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GP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Lake Powell</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Phillips Inlet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SAJ-2002-00697</a:t>
                      </a:r>
                    </a:p>
                    <a:p>
                      <a:pPr algn="ctr" rtl="0" fontAlgn="b"/>
                      <a:r>
                        <a:rPr lang="en-US" sz="500" b="0" i="0" u="none" strike="noStrike" kern="1200" dirty="0">
                          <a:solidFill>
                            <a:srgbClr val="333333"/>
                          </a:solidFill>
                          <a:effectLst/>
                          <a:latin typeface="Century Gothic"/>
                          <a:ea typeface="+mn-ea"/>
                          <a:cs typeface="+mn-cs"/>
                        </a:rPr>
                        <a:t> </a:t>
                      </a:r>
                      <a:r>
                        <a:rPr lang="en-US" sz="500" b="0" i="0" u="none" strike="noStrike" kern="1200" dirty="0" err="1">
                          <a:solidFill>
                            <a:srgbClr val="333333"/>
                          </a:solidFill>
                          <a:effectLst/>
                          <a:latin typeface="Century Gothic"/>
                          <a:ea typeface="+mn-ea"/>
                          <a:cs typeface="+mn-cs"/>
                        </a:rPr>
                        <a:t>WaterSound</a:t>
                      </a:r>
                      <a:r>
                        <a:rPr lang="en-US" sz="500" b="0" i="0" u="none" strike="noStrike" kern="1200" dirty="0">
                          <a:solidFill>
                            <a:srgbClr val="333333"/>
                          </a:solidFill>
                          <a:effectLst/>
                          <a:latin typeface="Century Gothic"/>
                          <a:ea typeface="+mn-ea"/>
                          <a:cs typeface="+mn-cs"/>
                        </a:rPr>
                        <a:t> North</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464.52</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18.07</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0.81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123.30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19.71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4.95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tc>
                  <a:txBody>
                    <a:bodyPr/>
                    <a:lstStyle/>
                    <a:p>
                      <a:pPr algn="ctr" rtl="0" fontAlgn="b"/>
                      <a:r>
                        <a:rPr lang="en-US" sz="500" b="0" i="0" u="none" strike="noStrike" kern="1200" dirty="0">
                          <a:solidFill>
                            <a:srgbClr val="333333"/>
                          </a:solidFill>
                          <a:effectLst/>
                          <a:latin typeface="Century Gothic"/>
                          <a:ea typeface="+mn-ea"/>
                          <a:cs typeface="+mn-cs"/>
                        </a:rPr>
                        <a:t>141.37</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323.15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113.80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52.84</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53.26</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3"/>
                  </a:ext>
                </a:extLst>
              </a:tr>
              <a:tr h="230890">
                <a:tc>
                  <a:txBody>
                    <a:bodyPr/>
                    <a:lstStyle/>
                    <a:p>
                      <a:pPr algn="ctr" rtl="0" fontAlgn="b"/>
                      <a:r>
                        <a:rPr lang="en-US" sz="500" b="0" i="0" u="none" strike="noStrike" kern="1200" dirty="0">
                          <a:solidFill>
                            <a:srgbClr val="333333"/>
                          </a:solidFill>
                          <a:effectLst/>
                          <a:latin typeface="Century Gothic"/>
                          <a:ea typeface="+mn-ea"/>
                          <a:cs typeface="+mn-cs"/>
                        </a:rPr>
                        <a:t>17</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GP </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Ward Creek</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SAJ-2009-01975 </a:t>
                      </a:r>
                    </a:p>
                    <a:p>
                      <a:pPr algn="ctr" rtl="0" fontAlgn="b"/>
                      <a:r>
                        <a:rPr lang="en-US" sz="500" b="0" i="0" u="none" strike="noStrike" kern="1200" dirty="0">
                          <a:solidFill>
                            <a:srgbClr val="333333"/>
                          </a:solidFill>
                          <a:effectLst/>
                          <a:latin typeface="Century Gothic"/>
                          <a:ea typeface="+mn-ea"/>
                          <a:cs typeface="+mn-cs"/>
                        </a:rPr>
                        <a:t>West Bay Fire Station </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6.98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5.42</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0.99</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0.09</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5.42</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1.55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4.43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0.64</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4"/>
                  </a:ext>
                </a:extLst>
              </a:tr>
              <a:tr h="98185">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462978701"/>
                  </a:ext>
                </a:extLst>
              </a:tr>
              <a:tr h="230890">
                <a:tc>
                  <a:txBody>
                    <a:bodyPr/>
                    <a:lstStyle/>
                    <a:p>
                      <a:pPr algn="ctr" rtl="0" fontAlgn="b"/>
                      <a:r>
                        <a:rPr lang="en-US" sz="500" b="0" i="0" u="none" strike="noStrike" kern="1200" dirty="0">
                          <a:solidFill>
                            <a:srgbClr val="333333"/>
                          </a:solidFill>
                          <a:effectLst/>
                          <a:latin typeface="Century Gothic"/>
                          <a:ea typeface="+mn-ea"/>
                          <a:cs typeface="+mn-cs"/>
                        </a:rPr>
                        <a:t>18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 Only</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Phillips Inlet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03-0267776-001-EA </a:t>
                      </a:r>
                    </a:p>
                    <a:p>
                      <a:pPr algn="ctr" rtl="0" fontAlgn="b"/>
                      <a:r>
                        <a:rPr lang="en-US" sz="500" b="0" i="0" u="none" strike="noStrike" kern="1200" dirty="0">
                          <a:solidFill>
                            <a:srgbClr val="333333"/>
                          </a:solidFill>
                          <a:effectLst/>
                          <a:latin typeface="Century Gothic"/>
                          <a:ea typeface="+mn-ea"/>
                          <a:cs typeface="+mn-cs"/>
                        </a:rPr>
                        <a:t>Alexan Apartments</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rtl="0" fontAlgn="b"/>
                      <a:r>
                        <a:rPr lang="en-US" sz="500" b="0" i="0" u="none" strike="noStrike" kern="1200" dirty="0">
                          <a:solidFill>
                            <a:srgbClr val="333333"/>
                          </a:solidFill>
                          <a:effectLst/>
                          <a:latin typeface="Century Gothic"/>
                          <a:ea typeface="+mn-ea"/>
                          <a:cs typeface="+mn-cs"/>
                        </a:rPr>
                        <a:t>25.71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25.71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9.43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5"/>
                  </a:ext>
                </a:extLst>
              </a:tr>
              <a:tr h="230890">
                <a:tc>
                  <a:txBody>
                    <a:bodyPr/>
                    <a:lstStyle/>
                    <a:p>
                      <a:pPr algn="ctr" rtl="0" fontAlgn="b"/>
                      <a:r>
                        <a:rPr lang="en-US" sz="500" b="0" i="0" u="none" strike="noStrike" kern="1200" dirty="0">
                          <a:solidFill>
                            <a:srgbClr val="333333"/>
                          </a:solidFill>
                          <a:effectLst/>
                          <a:latin typeface="Century Gothic"/>
                          <a:ea typeface="+mn-ea"/>
                          <a:cs typeface="+mn-cs"/>
                        </a:rPr>
                        <a:t>19</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 Only</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Phillips Inlet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03-0278434-001-EA</a:t>
                      </a:r>
                    </a:p>
                    <a:p>
                      <a:pPr algn="ctr" rtl="0" fontAlgn="b"/>
                      <a:r>
                        <a:rPr lang="en-US" sz="500" b="0" i="0" u="none" strike="noStrike" kern="1200" dirty="0">
                          <a:solidFill>
                            <a:srgbClr val="333333"/>
                          </a:solidFill>
                          <a:effectLst/>
                          <a:latin typeface="Century Gothic"/>
                          <a:ea typeface="+mn-ea"/>
                          <a:cs typeface="+mn-cs"/>
                        </a:rPr>
                        <a:t> Whisper Dunes</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rtl="0" fontAlgn="b"/>
                      <a:r>
                        <a:rPr lang="en-US" sz="500" b="0" i="0" u="none" strike="noStrike" kern="1200" dirty="0">
                          <a:solidFill>
                            <a:srgbClr val="333333"/>
                          </a:solidFill>
                          <a:effectLst/>
                          <a:latin typeface="Century Gothic"/>
                          <a:ea typeface="+mn-ea"/>
                          <a:cs typeface="+mn-cs"/>
                        </a:rPr>
                        <a:t>59.48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59.48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21.83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6"/>
                  </a:ext>
                </a:extLst>
              </a:tr>
              <a:tr h="230890">
                <a:tc>
                  <a:txBody>
                    <a:bodyPr/>
                    <a:lstStyle/>
                    <a:p>
                      <a:pPr algn="ctr" rtl="0" fontAlgn="b"/>
                      <a:r>
                        <a:rPr lang="en-US" sz="500" b="0" i="0" u="none" strike="noStrike" kern="1200" dirty="0">
                          <a:solidFill>
                            <a:srgbClr val="333333"/>
                          </a:solidFill>
                          <a:effectLst/>
                          <a:latin typeface="Century Gothic"/>
                          <a:ea typeface="+mn-ea"/>
                          <a:cs typeface="+mn-cs"/>
                        </a:rPr>
                        <a:t>20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 Only</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SWWB</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03-0292594-001-EA </a:t>
                      </a:r>
                    </a:p>
                    <a:p>
                      <a:pPr algn="ctr" rtl="0" fontAlgn="b"/>
                      <a:r>
                        <a:rPr lang="en-US" sz="500" b="0" i="0" u="none" strike="noStrike" kern="1200" dirty="0">
                          <a:solidFill>
                            <a:srgbClr val="333333"/>
                          </a:solidFill>
                          <a:effectLst/>
                          <a:latin typeface="Century Gothic"/>
                          <a:ea typeface="+mn-ea"/>
                          <a:cs typeface="+mn-cs"/>
                        </a:rPr>
                        <a:t>Harley Davidson</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rtl="0" fontAlgn="b"/>
                      <a:r>
                        <a:rPr lang="en-US" sz="500" b="0" i="0" u="none" strike="noStrike" kern="1200" dirty="0">
                          <a:solidFill>
                            <a:srgbClr val="333333"/>
                          </a:solidFill>
                          <a:effectLst/>
                          <a:latin typeface="Century Gothic"/>
                          <a:ea typeface="+mn-ea"/>
                          <a:cs typeface="+mn-cs"/>
                        </a:rPr>
                        <a:t>5.02</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5.02</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1.49</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7"/>
                  </a:ext>
                </a:extLst>
              </a:tr>
              <a:tr h="285306">
                <a:tc>
                  <a:txBody>
                    <a:bodyPr/>
                    <a:lstStyle/>
                    <a:p>
                      <a:pPr algn="ctr" rtl="0" fontAlgn="b"/>
                      <a:r>
                        <a:rPr lang="en-US" sz="500" b="0" i="0" u="none" strike="noStrike" kern="1200" dirty="0">
                          <a:solidFill>
                            <a:srgbClr val="333333"/>
                          </a:solidFill>
                          <a:effectLst/>
                          <a:latin typeface="Century Gothic"/>
                          <a:ea typeface="+mn-ea"/>
                          <a:cs typeface="+mn-cs"/>
                        </a:rPr>
                        <a:t>21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 Only</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Phillips Inlet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03-0300332-001-EA</a:t>
                      </a:r>
                    </a:p>
                    <a:p>
                      <a:pPr algn="ctr" rtl="0" fontAlgn="b"/>
                      <a:r>
                        <a:rPr lang="en-US" sz="500" b="0" i="0" u="none" strike="noStrike" kern="1200" dirty="0">
                          <a:solidFill>
                            <a:srgbClr val="333333"/>
                          </a:solidFill>
                          <a:effectLst/>
                          <a:latin typeface="Century Gothic"/>
                          <a:ea typeface="+mn-ea"/>
                          <a:cs typeface="+mn-cs"/>
                        </a:rPr>
                        <a:t> West End Fire Station</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rtl="0" fontAlgn="b"/>
                      <a:r>
                        <a:rPr lang="en-US" sz="500" b="0" i="0" u="none" strike="noStrike" kern="1200" dirty="0">
                          <a:solidFill>
                            <a:srgbClr val="333333"/>
                          </a:solidFill>
                          <a:effectLst/>
                          <a:latin typeface="Century Gothic"/>
                          <a:ea typeface="+mn-ea"/>
                          <a:cs typeface="+mn-cs"/>
                        </a:rPr>
                        <a:t>3.35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3.35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1.23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8"/>
                  </a:ext>
                </a:extLst>
              </a:tr>
              <a:tr h="230890">
                <a:tc>
                  <a:txBody>
                    <a:bodyPr/>
                    <a:lstStyle/>
                    <a:p>
                      <a:pPr algn="ctr" rtl="0" fontAlgn="b"/>
                      <a:r>
                        <a:rPr lang="en-US" sz="500" b="0" i="0" u="none" strike="noStrike" kern="1200" dirty="0">
                          <a:solidFill>
                            <a:srgbClr val="333333"/>
                          </a:solidFill>
                          <a:effectLst/>
                          <a:latin typeface="Century Gothic"/>
                          <a:ea typeface="+mn-ea"/>
                          <a:cs typeface="+mn-cs"/>
                        </a:rPr>
                        <a:t>22</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GP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SWWB</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SAJ-2011-01329 </a:t>
                      </a:r>
                    </a:p>
                    <a:p>
                      <a:pPr algn="ctr" rtl="0" fontAlgn="b"/>
                      <a:r>
                        <a:rPr lang="en-US" sz="500" b="0" i="0" u="none" strike="noStrike" kern="1200" dirty="0">
                          <a:solidFill>
                            <a:srgbClr val="333333"/>
                          </a:solidFill>
                          <a:effectLst/>
                          <a:latin typeface="Century Gothic"/>
                          <a:ea typeface="+mn-ea"/>
                          <a:cs typeface="+mn-cs"/>
                        </a:rPr>
                        <a:t>Laguna Substation(GP)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25.00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105.00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8.49</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13.00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9"/>
                  </a:ext>
                </a:extLst>
              </a:tr>
              <a:tr h="230890">
                <a:tc>
                  <a:txBody>
                    <a:bodyPr/>
                    <a:lstStyle/>
                    <a:p>
                      <a:pPr algn="ctr" rtl="0" fontAlgn="b"/>
                      <a:r>
                        <a:rPr lang="en-US" sz="500" b="0" i="0" u="none" strike="noStrike" kern="1200" dirty="0">
                          <a:solidFill>
                            <a:srgbClr val="333333"/>
                          </a:solidFill>
                          <a:effectLst/>
                          <a:latin typeface="Century Gothic"/>
                          <a:ea typeface="+mn-ea"/>
                          <a:cs typeface="+mn-cs"/>
                        </a:rPr>
                        <a:t>23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GP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Hwy 98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SAJ-2013-02943 </a:t>
                      </a:r>
                    </a:p>
                    <a:p>
                      <a:pPr algn="ctr" rtl="0" fontAlgn="b"/>
                      <a:r>
                        <a:rPr lang="en-US" sz="500" b="0" i="0" u="none" strike="noStrike" kern="1200" dirty="0">
                          <a:solidFill>
                            <a:srgbClr val="333333"/>
                          </a:solidFill>
                          <a:effectLst/>
                          <a:latin typeface="Century Gothic"/>
                          <a:ea typeface="+mn-ea"/>
                          <a:cs typeface="+mn-cs"/>
                        </a:rPr>
                        <a:t>Breakfast Pt Ph 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114.53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6.15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0.15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47.78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20.03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53.93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60.60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34.08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53.39</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13.16</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10"/>
                  </a:ext>
                </a:extLst>
              </a:tr>
              <a:tr h="283409">
                <a:tc>
                  <a:txBody>
                    <a:bodyPr/>
                    <a:lstStyle/>
                    <a:p>
                      <a:pPr algn="ctr" rtl="0" fontAlgn="b"/>
                      <a:r>
                        <a:rPr lang="en-US" sz="500" b="0" i="0" u="none" strike="noStrike" kern="1200" dirty="0">
                          <a:solidFill>
                            <a:srgbClr val="333333"/>
                          </a:solidFill>
                          <a:effectLst/>
                          <a:latin typeface="Century Gothic"/>
                          <a:ea typeface="+mn-ea"/>
                          <a:cs typeface="+mn-cs"/>
                        </a:rPr>
                        <a:t>24</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GP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SWWB</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SAJ-2016-01221 </a:t>
                      </a:r>
                    </a:p>
                    <a:p>
                      <a:pPr algn="ctr" rtl="0" fontAlgn="b"/>
                      <a:r>
                        <a:rPr lang="en-US" sz="500" b="0" i="0" u="none" strike="noStrike" kern="1200" dirty="0">
                          <a:solidFill>
                            <a:srgbClr val="333333"/>
                          </a:solidFill>
                          <a:effectLst/>
                          <a:latin typeface="Century Gothic"/>
                          <a:ea typeface="+mn-ea"/>
                          <a:cs typeface="+mn-cs"/>
                        </a:rPr>
                        <a:t>Colony Club Connector</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4.83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2.20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1.32</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2.20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2.63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0.64</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1.35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1.40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1.21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11"/>
                  </a:ext>
                </a:extLst>
              </a:tr>
              <a:tr h="134291">
                <a:tc gridSpan="19">
                  <a:txBody>
                    <a:bodyPr/>
                    <a:lstStyle/>
                    <a:p>
                      <a:pPr algn="ctr" rtl="0" fontAlgn="b"/>
                      <a:r>
                        <a:rPr lang="en-US" sz="800" b="1" i="0" u="none" strike="noStrike" kern="1200" dirty="0">
                          <a:solidFill>
                            <a:srgbClr val="333333"/>
                          </a:solidFill>
                          <a:effectLst/>
                          <a:latin typeface="Century Gothic"/>
                          <a:ea typeface="+mn-ea"/>
                          <a:cs typeface="+mn-cs"/>
                        </a:rPr>
                        <a:t>2017</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extLst>
                  <a:ext uri="{0D108BD9-81ED-4DB2-BD59-A6C34878D82A}">
                    <a16:rowId xmlns:a16="http://schemas.microsoft.com/office/drawing/2014/main" val="3174996568"/>
                  </a:ext>
                </a:extLst>
              </a:tr>
              <a:tr h="230890">
                <a:tc>
                  <a:txBody>
                    <a:bodyPr/>
                    <a:lstStyle/>
                    <a:p>
                      <a:pPr algn="ctr" rtl="0" fontAlgn="b"/>
                      <a:r>
                        <a:rPr lang="en-US" sz="500" b="0" i="0" u="none" strike="noStrike" kern="1200" dirty="0">
                          <a:solidFill>
                            <a:srgbClr val="333333"/>
                          </a:solidFill>
                          <a:effectLst/>
                          <a:latin typeface="Century Gothic"/>
                          <a:ea typeface="+mn-ea"/>
                          <a:cs typeface="+mn-cs"/>
                        </a:rPr>
                        <a:t>25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GP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Hwy 98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SAJ-2015-03090</a:t>
                      </a:r>
                    </a:p>
                    <a:p>
                      <a:pPr algn="ctr" rtl="0" fontAlgn="b"/>
                      <a:r>
                        <a:rPr lang="en-US" sz="500" b="0" i="0" u="none" strike="noStrike" kern="1200" dirty="0">
                          <a:solidFill>
                            <a:srgbClr val="333333"/>
                          </a:solidFill>
                          <a:effectLst/>
                          <a:latin typeface="Century Gothic"/>
                          <a:ea typeface="+mn-ea"/>
                          <a:cs typeface="+mn-cs"/>
                        </a:rPr>
                        <a:t> Sports Complex, School and Fire</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210.00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21.65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1.80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58.15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11.63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79.80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130.20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66.37</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9.36</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12"/>
                  </a:ext>
                </a:extLst>
              </a:tr>
              <a:tr h="222632">
                <a:tc>
                  <a:txBody>
                    <a:bodyPr/>
                    <a:lstStyle/>
                    <a:p>
                      <a:pPr algn="ctr" rtl="0" fontAlgn="b"/>
                      <a:r>
                        <a:rPr lang="en-US" sz="500" b="0" i="0" u="none" strike="noStrike" kern="1200" dirty="0">
                          <a:solidFill>
                            <a:srgbClr val="333333"/>
                          </a:solidFill>
                          <a:effectLst/>
                          <a:latin typeface="Century Gothic"/>
                          <a:ea typeface="+mn-ea"/>
                          <a:cs typeface="+mn-cs"/>
                        </a:rPr>
                        <a:t>26</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GP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SWWB</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SAJ-2017-01732 </a:t>
                      </a:r>
                    </a:p>
                    <a:p>
                      <a:pPr algn="ctr" rtl="0" fontAlgn="b"/>
                      <a:r>
                        <a:rPr lang="en-US" sz="500" b="0" i="0" u="none" strike="noStrike" kern="1200" dirty="0">
                          <a:solidFill>
                            <a:srgbClr val="333333"/>
                          </a:solidFill>
                          <a:effectLst/>
                          <a:latin typeface="Century Gothic"/>
                          <a:ea typeface="+mn-ea"/>
                          <a:cs typeface="+mn-cs"/>
                        </a:rPr>
                        <a:t>Pier Park Crossings</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44.44</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10.88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8.35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5.65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19.23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25.21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13.16</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19.90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12.89</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3.67</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13"/>
                  </a:ext>
                </a:extLst>
              </a:tr>
              <a:tr h="291130">
                <a:tc>
                  <a:txBody>
                    <a:bodyPr/>
                    <a:lstStyle/>
                    <a:p>
                      <a:pPr algn="ctr" rtl="0" fontAlgn="b"/>
                      <a:r>
                        <a:rPr lang="en-US" sz="500" b="0" i="0" u="none" strike="noStrike" kern="1200" dirty="0">
                          <a:solidFill>
                            <a:srgbClr val="333333"/>
                          </a:solidFill>
                          <a:effectLst/>
                          <a:latin typeface="Century Gothic"/>
                          <a:ea typeface="+mn-ea"/>
                          <a:cs typeface="+mn-cs"/>
                        </a:rPr>
                        <a:t>27</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GP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Philips Inlet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SAJ-2002-00679 </a:t>
                      </a:r>
                    </a:p>
                    <a:p>
                      <a:pPr algn="ctr" rtl="0" fontAlgn="b"/>
                      <a:r>
                        <a:rPr lang="en-US" sz="500" b="0" i="0" u="none" strike="noStrike" kern="1200" dirty="0">
                          <a:solidFill>
                            <a:srgbClr val="333333"/>
                          </a:solidFill>
                          <a:effectLst/>
                          <a:latin typeface="Century Gothic"/>
                          <a:ea typeface="+mn-ea"/>
                          <a:cs typeface="+mn-cs"/>
                        </a:rPr>
                        <a:t>Watersound North (PH 4)</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48.80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0.20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2.83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2.83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3.03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45.77</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0.20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41.18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500" b="0" i="1" u="none" strike="noStrike" kern="1200" dirty="0">
                          <a:solidFill>
                            <a:srgbClr val="333333"/>
                          </a:solidFill>
                          <a:effectLst/>
                          <a:latin typeface="Century Gothic"/>
                          <a:ea typeface="+mn-ea"/>
                          <a:cs typeface="+mn-cs"/>
                        </a:rPr>
                        <a:t>Note:</a:t>
                      </a:r>
                      <a:r>
                        <a:rPr lang="en-US" sz="500" b="0" i="1" u="none" strike="noStrike" kern="1200" baseline="0" dirty="0">
                          <a:solidFill>
                            <a:srgbClr val="333333"/>
                          </a:solidFill>
                          <a:effectLst/>
                          <a:latin typeface="Century Gothic"/>
                          <a:ea typeface="+mn-ea"/>
                          <a:cs typeface="+mn-cs"/>
                        </a:rPr>
                        <a:t> Boundary overlaps with previous WSN permits.</a:t>
                      </a:r>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14"/>
                  </a:ext>
                </a:extLst>
              </a:tr>
              <a:tr h="291130">
                <a:tc>
                  <a:txBody>
                    <a:bodyPr/>
                    <a:lstStyle/>
                    <a:p>
                      <a:pPr algn="ctr" rtl="0" fontAlgn="b"/>
                      <a:r>
                        <a:rPr lang="en-US" sz="500" b="0" i="0" u="none" strike="noStrike" kern="1200" dirty="0">
                          <a:solidFill>
                            <a:srgbClr val="333333"/>
                          </a:solidFill>
                          <a:effectLst/>
                          <a:latin typeface="Century Gothic"/>
                          <a:ea typeface="+mn-ea"/>
                          <a:cs typeface="+mn-cs"/>
                        </a:rPr>
                        <a:t>27A</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GP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 </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Direct to Bay</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SAJ-2002-00679 </a:t>
                      </a:r>
                    </a:p>
                    <a:p>
                      <a:pPr algn="ctr" rtl="0" fontAlgn="b"/>
                      <a:r>
                        <a:rPr lang="en-US" sz="500" b="0" i="0" u="none" strike="noStrike" kern="1200" dirty="0">
                          <a:solidFill>
                            <a:srgbClr val="333333"/>
                          </a:solidFill>
                          <a:effectLst/>
                          <a:latin typeface="Century Gothic"/>
                          <a:ea typeface="+mn-ea"/>
                          <a:cs typeface="+mn-cs"/>
                        </a:rPr>
                        <a:t>Watersound North (PH 4)</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87.50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20.22</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0.04</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9.10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1.92</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29.32</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58.18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27.36</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0.51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39.65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1.29</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a:t>
                      </a:r>
                      <a:r>
                        <a:rPr lang="en-US" sz="500" b="0" i="1" u="none" strike="noStrike" kern="1200" dirty="0">
                          <a:solidFill>
                            <a:srgbClr val="333333"/>
                          </a:solidFill>
                          <a:effectLst/>
                          <a:latin typeface="Century Gothic"/>
                          <a:ea typeface="+mn-ea"/>
                          <a:cs typeface="+mn-cs"/>
                        </a:rPr>
                        <a:t> </a:t>
                      </a:r>
                    </a:p>
                    <a:p>
                      <a:pPr algn="ctr" rtl="0" fontAlgn="b"/>
                      <a:r>
                        <a:rPr lang="en-US" sz="500" b="0" i="1" u="none" strike="noStrike" kern="1200" dirty="0">
                          <a:solidFill>
                            <a:srgbClr val="333333"/>
                          </a:solidFill>
                          <a:effectLst/>
                          <a:latin typeface="Century Gothic"/>
                          <a:ea typeface="+mn-ea"/>
                          <a:cs typeface="+mn-cs"/>
                        </a:rPr>
                        <a:t>Note:</a:t>
                      </a:r>
                      <a:r>
                        <a:rPr lang="en-US" sz="500" b="0" i="1" u="none" strike="noStrike" kern="1200" baseline="0" dirty="0">
                          <a:solidFill>
                            <a:srgbClr val="333333"/>
                          </a:solidFill>
                          <a:effectLst/>
                          <a:latin typeface="Century Gothic"/>
                          <a:ea typeface="+mn-ea"/>
                          <a:cs typeface="+mn-cs"/>
                        </a:rPr>
                        <a:t> Boundary overlaps with previous WSN permits</a:t>
                      </a:r>
                      <a:r>
                        <a:rPr lang="en-US" sz="500" b="1" i="1" u="none" strike="noStrike" kern="1200" baseline="0" dirty="0">
                          <a:solidFill>
                            <a:srgbClr val="333333"/>
                          </a:solidFill>
                          <a:effectLst/>
                          <a:latin typeface="Century Gothic"/>
                          <a:ea typeface="+mn-ea"/>
                          <a:cs typeface="+mn-cs"/>
                        </a:rPr>
                        <a:t>.</a:t>
                      </a:r>
                      <a:endParaRPr lang="en-US" sz="500" b="1" i="1"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15"/>
                  </a:ext>
                </a:extLst>
              </a:tr>
              <a:tr h="135454">
                <a:tc gridSpan="19">
                  <a:txBody>
                    <a:bodyPr/>
                    <a:lstStyle/>
                    <a:p>
                      <a:pPr algn="ctr" rtl="0" fontAlgn="b"/>
                      <a:r>
                        <a:rPr lang="en-US" sz="800" b="1" i="0" u="none" strike="noStrike" kern="1200" dirty="0">
                          <a:solidFill>
                            <a:srgbClr val="333333"/>
                          </a:solidFill>
                          <a:effectLst/>
                          <a:latin typeface="Century Gothic"/>
                          <a:ea typeface="+mn-ea"/>
                          <a:cs typeface="+mn-cs"/>
                        </a:rPr>
                        <a:t>2018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1" i="1"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extLst>
                  <a:ext uri="{0D108BD9-81ED-4DB2-BD59-A6C34878D82A}">
                    <a16:rowId xmlns:a16="http://schemas.microsoft.com/office/drawing/2014/main" val="1959723915"/>
                  </a:ext>
                </a:extLst>
              </a:tr>
              <a:tr h="230890">
                <a:tc>
                  <a:txBody>
                    <a:bodyPr/>
                    <a:lstStyle/>
                    <a:p>
                      <a:pPr algn="ctr" rtl="0" fontAlgn="b"/>
                      <a:r>
                        <a:rPr lang="en-US" sz="500" b="0" i="0" u="none" strike="noStrike" kern="1200" dirty="0">
                          <a:solidFill>
                            <a:srgbClr val="333333"/>
                          </a:solidFill>
                          <a:effectLst/>
                          <a:latin typeface="Century Gothic"/>
                          <a:ea typeface="+mn-ea"/>
                          <a:cs typeface="+mn-cs"/>
                        </a:rPr>
                        <a:t>28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 ONLY</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Ward Creek</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03-62422-002-EA/03</a:t>
                      </a:r>
                    </a:p>
                    <a:p>
                      <a:pPr algn="ctr" rtl="0" fontAlgn="b"/>
                      <a:r>
                        <a:rPr lang="en-US" sz="500" b="0" i="0" u="none" strike="noStrike" kern="1200" dirty="0">
                          <a:solidFill>
                            <a:srgbClr val="333333"/>
                          </a:solidFill>
                          <a:effectLst/>
                          <a:latin typeface="Century Gothic"/>
                          <a:ea typeface="+mn-ea"/>
                          <a:cs typeface="+mn-cs"/>
                        </a:rPr>
                        <a:t> PCB Conservation Park Parking</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rtl="0" fontAlgn="b"/>
                      <a:r>
                        <a:rPr lang="en-US" sz="500" b="0" i="0" u="none" strike="noStrike" kern="1200" dirty="0">
                          <a:solidFill>
                            <a:srgbClr val="333333"/>
                          </a:solidFill>
                          <a:effectLst/>
                          <a:latin typeface="Century Gothic"/>
                          <a:ea typeface="+mn-ea"/>
                          <a:cs typeface="+mn-cs"/>
                        </a:rPr>
                        <a:t>3.21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3.21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1" u="none" strike="noStrike" kern="1200" dirty="0">
                          <a:solidFill>
                            <a:srgbClr val="333333"/>
                          </a:solidFill>
                          <a:effectLst/>
                          <a:latin typeface="Century Gothic"/>
                          <a:ea typeface="+mn-ea"/>
                          <a:cs typeface="+mn-cs"/>
                        </a:rPr>
                        <a:t>CE Completed</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16"/>
                  </a:ext>
                </a:extLst>
              </a:tr>
              <a:tr h="192954">
                <a:tc>
                  <a:txBody>
                    <a:bodyPr/>
                    <a:lstStyle/>
                    <a:p>
                      <a:pPr algn="ctr" rtl="0" fontAlgn="b"/>
                      <a:r>
                        <a:rPr lang="en-US" sz="500" b="0" i="0" u="none" strike="noStrike" kern="1200" dirty="0">
                          <a:solidFill>
                            <a:srgbClr val="333333"/>
                          </a:solidFill>
                          <a:effectLst/>
                          <a:latin typeface="Century Gothic"/>
                          <a:ea typeface="+mn-ea"/>
                          <a:cs typeface="+mn-cs"/>
                        </a:rPr>
                        <a:t>28A</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 ONLY</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500" b="0" i="0" u="none" strike="noStrike" kern="1200" dirty="0">
                          <a:solidFill>
                            <a:srgbClr val="333333"/>
                          </a:solidFill>
                          <a:effectLst/>
                          <a:latin typeface="Century Gothic"/>
                          <a:ea typeface="+mn-ea"/>
                          <a:cs typeface="+mn-cs"/>
                        </a:rPr>
                        <a:t>West Laird</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03-62422-022-EA/03</a:t>
                      </a:r>
                    </a:p>
                    <a:p>
                      <a:pPr algn="ctr" rtl="0" fontAlgn="b"/>
                      <a:r>
                        <a:rPr lang="en-US" sz="500" b="0" i="0" u="none" strike="noStrike" kern="1200" dirty="0">
                          <a:solidFill>
                            <a:srgbClr val="333333"/>
                          </a:solidFill>
                          <a:effectLst/>
                          <a:latin typeface="Century Gothic"/>
                          <a:ea typeface="+mn-ea"/>
                          <a:cs typeface="+mn-cs"/>
                        </a:rPr>
                        <a:t> PCB Conservation Park Parking</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rtl="0" fontAlgn="b"/>
                      <a:r>
                        <a:rPr lang="en-US" sz="500" b="0" i="0" u="none" strike="noStrike" kern="1200" dirty="0">
                          <a:solidFill>
                            <a:srgbClr val="333333"/>
                          </a:solidFill>
                          <a:effectLst/>
                          <a:latin typeface="Century Gothic"/>
                          <a:ea typeface="+mn-ea"/>
                          <a:cs typeface="+mn-cs"/>
                        </a:rPr>
                        <a:t>1.1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500" b="0" i="0" dirty="0">
                          <a:latin typeface="Century Gothic" panose="020B0502020202020204" pitchFamily="34" charset="0"/>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0.2</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1" u="none" strike="noStrike" kern="1200" dirty="0">
                          <a:solidFill>
                            <a:srgbClr val="333333"/>
                          </a:solidFill>
                          <a:effectLst/>
                          <a:latin typeface="Century Gothic"/>
                          <a:ea typeface="+mn-ea"/>
                          <a:cs typeface="+mn-cs"/>
                        </a:rPr>
                        <a:t>CE Completed</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17"/>
                  </a:ext>
                </a:extLst>
              </a:tr>
            </a:tbl>
          </a:graphicData>
        </a:graphic>
      </p:graphicFrame>
      <p:sp>
        <p:nvSpPr>
          <p:cNvPr id="7" name="TextBox 6">
            <a:extLst>
              <a:ext uri="{FF2B5EF4-FFF2-40B4-BE49-F238E27FC236}">
                <a16:creationId xmlns:a16="http://schemas.microsoft.com/office/drawing/2014/main" id="{2103C78C-E44B-6D92-95AF-3201D076B1EA}"/>
              </a:ext>
            </a:extLst>
          </p:cNvPr>
          <p:cNvSpPr txBox="1"/>
          <p:nvPr/>
        </p:nvSpPr>
        <p:spPr>
          <a:xfrm>
            <a:off x="8870950" y="6517646"/>
            <a:ext cx="243112" cy="215444"/>
          </a:xfrm>
          <a:prstGeom prst="rect">
            <a:avLst/>
          </a:prstGeom>
          <a:noFill/>
        </p:spPr>
        <p:txBody>
          <a:bodyPr wrap="square" rtlCol="0">
            <a:spAutoFit/>
          </a:bodyPr>
          <a:lstStyle/>
          <a:p>
            <a:r>
              <a:rPr lang="en-US" sz="800" dirty="0"/>
              <a:t>5</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79316B-9FA5-46FB-AC1D-DE77355B2115}"/>
              </a:ext>
            </a:extLst>
          </p:cNvPr>
          <p:cNvSpPr/>
          <p:nvPr/>
        </p:nvSpPr>
        <p:spPr>
          <a:xfrm>
            <a:off x="103416" y="1303567"/>
            <a:ext cx="8960302" cy="5497284"/>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F017DF8-F66A-423F-900A-84C0923DE091}"/>
              </a:ext>
            </a:extLst>
          </p:cNvPr>
          <p:cNvSpPr/>
          <p:nvPr/>
        </p:nvSpPr>
        <p:spPr>
          <a:xfrm>
            <a:off x="80282" y="87086"/>
            <a:ext cx="8960302" cy="1156606"/>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5" name="Rectangle 4384">
            <a:extLst>
              <a:ext uri="{FF2B5EF4-FFF2-40B4-BE49-F238E27FC236}">
                <a16:creationId xmlns:a16="http://schemas.microsoft.com/office/drawing/2014/main" id="{BF17BFDD-5C1E-4683-83FC-6C9E0C8AF798}"/>
              </a:ext>
            </a:extLst>
          </p:cNvPr>
          <p:cNvSpPr>
            <a:spLocks noGrp="1" noChangeArrowheads="1"/>
          </p:cNvSpPr>
          <p:nvPr>
            <p:ph type="title"/>
          </p:nvPr>
        </p:nvSpPr>
        <p:spPr>
          <a:xfrm>
            <a:off x="158750" y="112713"/>
            <a:ext cx="8839200" cy="1042987"/>
          </a:xfrm>
        </p:spPr>
        <p:txBody>
          <a:bodyPr/>
          <a:lstStyle/>
          <a:p>
            <a:pPr algn="r" eaLnBrk="1" hangingPunct="1"/>
            <a:r>
              <a:rPr lang="en-US" altLang="en-US" sz="2800">
                <a:ln>
                  <a:noFill/>
                </a:ln>
                <a:latin typeface="Times New Roman" panose="02020603050405020304" pitchFamily="18" charset="0"/>
                <a:cs typeface="Times New Roman" panose="02020603050405020304" pitchFamily="18" charset="0"/>
              </a:rPr>
              <a:t>Project Ledger</a:t>
            </a:r>
          </a:p>
        </p:txBody>
      </p:sp>
      <p:sp>
        <p:nvSpPr>
          <p:cNvPr id="49156" name="Slide Number Placeholder 3">
            <a:extLst>
              <a:ext uri="{FF2B5EF4-FFF2-40B4-BE49-F238E27FC236}">
                <a16:creationId xmlns:a16="http://schemas.microsoft.com/office/drawing/2014/main" id="{41DD2563-C5CE-4933-9B9B-637C9CBE963B}"/>
              </a:ext>
            </a:extLst>
          </p:cNvPr>
          <p:cNvSpPr>
            <a:spLocks noGrp="1"/>
          </p:cNvSpPr>
          <p:nvPr>
            <p:ph type="sldNum" sz="quarter" idx="12"/>
          </p:nvPr>
        </p:nvSpPr>
        <p:spPr bwMode="auto">
          <a:xfrm>
            <a:off x="8796338" y="6679069"/>
            <a:ext cx="347662" cy="128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a:spcBef>
                <a:spcPct val="0"/>
              </a:spcBef>
              <a:spcAft>
                <a:spcPct val="0"/>
              </a:spcAft>
              <a:buClrTx/>
              <a:buSzTx/>
              <a:buFontTx/>
              <a:buNone/>
            </a:pPr>
            <a:r>
              <a:rPr lang="en-US" altLang="en-US" sz="800" dirty="0">
                <a:solidFill>
                  <a:srgbClr val="5F5F5F"/>
                </a:solidFill>
                <a:latin typeface="Arial" panose="020B0604020202020204" pitchFamily="34" charset="0"/>
              </a:rPr>
              <a:t>6</a:t>
            </a:r>
          </a:p>
        </p:txBody>
      </p:sp>
      <p:graphicFrame>
        <p:nvGraphicFramePr>
          <p:cNvPr id="403" name="Table 402">
            <a:extLst>
              <a:ext uri="{FF2B5EF4-FFF2-40B4-BE49-F238E27FC236}">
                <a16:creationId xmlns:a16="http://schemas.microsoft.com/office/drawing/2014/main" id="{1DF4FCD5-4DB6-4751-9BDB-D4BE8A540A96}"/>
              </a:ext>
            </a:extLst>
          </p:cNvPr>
          <p:cNvGraphicFramePr>
            <a:graphicFrameLocks noGrp="1"/>
          </p:cNvGraphicFramePr>
          <p:nvPr/>
        </p:nvGraphicFramePr>
        <p:xfrm>
          <a:off x="273050" y="6032500"/>
          <a:ext cx="1839913" cy="531812"/>
        </p:xfrm>
        <a:graphic>
          <a:graphicData uri="http://schemas.openxmlformats.org/drawingml/2006/table">
            <a:tbl>
              <a:tblPr/>
              <a:tblGrid>
                <a:gridCol w="373930">
                  <a:extLst>
                    <a:ext uri="{9D8B030D-6E8A-4147-A177-3AD203B41FA5}">
                      <a16:colId xmlns:a16="http://schemas.microsoft.com/office/drawing/2014/main" val="20000"/>
                    </a:ext>
                  </a:extLst>
                </a:gridCol>
                <a:gridCol w="1465983">
                  <a:extLst>
                    <a:ext uri="{9D8B030D-6E8A-4147-A177-3AD203B41FA5}">
                      <a16:colId xmlns:a16="http://schemas.microsoft.com/office/drawing/2014/main" val="20001"/>
                    </a:ext>
                  </a:extLst>
                </a:gridCol>
              </a:tblGrid>
              <a:tr h="132953">
                <a:tc>
                  <a:txBody>
                    <a:bodyPr/>
                    <a:lstStyle/>
                    <a:p>
                      <a:pPr algn="l" fontAlgn="b"/>
                      <a:r>
                        <a:rPr lang="en-US" sz="600" b="0" i="0" u="none" strike="noStrike" dirty="0">
                          <a:latin typeface="Century Gothic"/>
                        </a:rPr>
                        <a:t>Tot </a:t>
                      </a:r>
                      <a:r>
                        <a:rPr lang="en-US" sz="600" b="0" i="0" u="none" strike="noStrike" dirty="0" err="1">
                          <a:latin typeface="Century Gothic"/>
                        </a:rPr>
                        <a:t>Prj</a:t>
                      </a:r>
                      <a:r>
                        <a:rPr lang="en-US" sz="600" b="0" i="0" u="none" strike="noStrike" dirty="0">
                          <a:latin typeface="Century Gothic"/>
                        </a:rPr>
                        <a:t> Ac</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Total Project Acres Within Sub-basin</a:t>
                      </a:r>
                    </a:p>
                  </a:txBody>
                  <a:tcPr marL="6997" marR="6997" marT="6998" marB="0" anchor="b">
                    <a:lnL>
                      <a:noFill/>
                    </a:lnL>
                    <a:lnR>
                      <a:noFill/>
                    </a:lnR>
                    <a:lnT>
                      <a:noFill/>
                    </a:lnT>
                    <a:lnB>
                      <a:noFill/>
                    </a:lnB>
                  </a:tcPr>
                </a:tc>
                <a:extLst>
                  <a:ext uri="{0D108BD9-81ED-4DB2-BD59-A6C34878D82A}">
                    <a16:rowId xmlns:a16="http://schemas.microsoft.com/office/drawing/2014/main" val="10000"/>
                  </a:ext>
                </a:extLst>
              </a:tr>
              <a:tr h="132953">
                <a:tc>
                  <a:txBody>
                    <a:bodyPr/>
                    <a:lstStyle/>
                    <a:p>
                      <a:pPr algn="l" fontAlgn="b"/>
                      <a:r>
                        <a:rPr lang="en-US" sz="600" b="0" i="0" u="none" strike="noStrike" dirty="0">
                          <a:latin typeface="Century Gothic"/>
                        </a:rPr>
                        <a:t>HQ</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High Quality Wetlands</a:t>
                      </a:r>
                    </a:p>
                  </a:txBody>
                  <a:tcPr marL="6997" marR="6997" marT="6998" marB="0" anchor="b">
                    <a:lnL>
                      <a:noFill/>
                    </a:lnL>
                    <a:lnR>
                      <a:noFill/>
                    </a:lnR>
                    <a:lnT>
                      <a:noFill/>
                    </a:lnT>
                    <a:lnB>
                      <a:noFill/>
                    </a:lnB>
                  </a:tcPr>
                </a:tc>
                <a:extLst>
                  <a:ext uri="{0D108BD9-81ED-4DB2-BD59-A6C34878D82A}">
                    <a16:rowId xmlns:a16="http://schemas.microsoft.com/office/drawing/2014/main" val="10001"/>
                  </a:ext>
                </a:extLst>
              </a:tr>
              <a:tr h="132953">
                <a:tc>
                  <a:txBody>
                    <a:bodyPr/>
                    <a:lstStyle/>
                    <a:p>
                      <a:pPr algn="l" fontAlgn="b"/>
                      <a:r>
                        <a:rPr lang="en-US" sz="600" b="0" i="0" u="none" strike="noStrike">
                          <a:latin typeface="Century Gothic"/>
                        </a:rPr>
                        <a:t>HQ IMP</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High Quality Wetland Impacts</a:t>
                      </a:r>
                    </a:p>
                  </a:txBody>
                  <a:tcPr marL="6997" marR="6997" marT="6998" marB="0" anchor="b">
                    <a:lnL>
                      <a:noFill/>
                    </a:lnL>
                    <a:lnR>
                      <a:noFill/>
                    </a:lnR>
                    <a:lnT>
                      <a:noFill/>
                    </a:lnT>
                    <a:lnB>
                      <a:noFill/>
                    </a:lnB>
                  </a:tcPr>
                </a:tc>
                <a:extLst>
                  <a:ext uri="{0D108BD9-81ED-4DB2-BD59-A6C34878D82A}">
                    <a16:rowId xmlns:a16="http://schemas.microsoft.com/office/drawing/2014/main" val="10002"/>
                  </a:ext>
                </a:extLst>
              </a:tr>
              <a:tr h="132953">
                <a:tc>
                  <a:txBody>
                    <a:bodyPr/>
                    <a:lstStyle/>
                    <a:p>
                      <a:pPr algn="l" fontAlgn="b"/>
                      <a:r>
                        <a:rPr lang="en-US" sz="600" b="0" i="0" u="none" strike="noStrike" dirty="0">
                          <a:latin typeface="Century Gothic"/>
                        </a:rPr>
                        <a:t>LQ</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Low Quality Wetlands</a:t>
                      </a:r>
                    </a:p>
                  </a:txBody>
                  <a:tcPr marL="6997" marR="6997" marT="6998"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404" name="Table 403">
            <a:extLst>
              <a:ext uri="{FF2B5EF4-FFF2-40B4-BE49-F238E27FC236}">
                <a16:creationId xmlns:a16="http://schemas.microsoft.com/office/drawing/2014/main" id="{37EB13CB-961C-4AD4-BEE9-791994379364}"/>
              </a:ext>
            </a:extLst>
          </p:cNvPr>
          <p:cNvGraphicFramePr>
            <a:graphicFrameLocks noGrp="1"/>
          </p:cNvGraphicFramePr>
          <p:nvPr/>
        </p:nvGraphicFramePr>
        <p:xfrm>
          <a:off x="2065338" y="6062663"/>
          <a:ext cx="1677987" cy="471488"/>
        </p:xfrm>
        <a:graphic>
          <a:graphicData uri="http://schemas.openxmlformats.org/drawingml/2006/table">
            <a:tbl>
              <a:tblPr/>
              <a:tblGrid>
                <a:gridCol w="419342">
                  <a:extLst>
                    <a:ext uri="{9D8B030D-6E8A-4147-A177-3AD203B41FA5}">
                      <a16:colId xmlns:a16="http://schemas.microsoft.com/office/drawing/2014/main" val="20000"/>
                    </a:ext>
                  </a:extLst>
                </a:gridCol>
                <a:gridCol w="1258645">
                  <a:extLst>
                    <a:ext uri="{9D8B030D-6E8A-4147-A177-3AD203B41FA5}">
                      <a16:colId xmlns:a16="http://schemas.microsoft.com/office/drawing/2014/main" val="20001"/>
                    </a:ext>
                  </a:extLst>
                </a:gridCol>
              </a:tblGrid>
              <a:tr h="117872">
                <a:tc>
                  <a:txBody>
                    <a:bodyPr/>
                    <a:lstStyle/>
                    <a:p>
                      <a:pPr algn="l" fontAlgn="b"/>
                      <a:r>
                        <a:rPr lang="en-US" sz="600" b="0" i="0" u="none" strike="noStrike" dirty="0">
                          <a:latin typeface="Century Gothic"/>
                        </a:rPr>
                        <a:t>LQ IMP</a:t>
                      </a:r>
                    </a:p>
                  </a:txBody>
                  <a:tcPr marL="6201" marR="6201" marT="6204" marB="0" anchor="b">
                    <a:lnL>
                      <a:noFill/>
                    </a:lnL>
                    <a:lnR>
                      <a:noFill/>
                    </a:lnR>
                    <a:lnT>
                      <a:noFill/>
                    </a:lnT>
                    <a:lnB>
                      <a:noFill/>
                    </a:lnB>
                  </a:tcPr>
                </a:tc>
                <a:tc>
                  <a:txBody>
                    <a:bodyPr/>
                    <a:lstStyle/>
                    <a:p>
                      <a:pPr algn="l" fontAlgn="b"/>
                      <a:r>
                        <a:rPr lang="en-US" sz="600" b="0" i="0" u="none" strike="noStrike">
                          <a:latin typeface="Century Gothic"/>
                        </a:rPr>
                        <a:t>Low Quality Wetland Impacts</a:t>
                      </a:r>
                    </a:p>
                  </a:txBody>
                  <a:tcPr marL="6201" marR="6201" marT="6204" marB="0" anchor="b">
                    <a:lnL>
                      <a:noFill/>
                    </a:lnL>
                    <a:lnR>
                      <a:noFill/>
                    </a:lnR>
                    <a:lnT>
                      <a:noFill/>
                    </a:lnT>
                    <a:lnB>
                      <a:noFill/>
                    </a:lnB>
                  </a:tcPr>
                </a:tc>
                <a:extLst>
                  <a:ext uri="{0D108BD9-81ED-4DB2-BD59-A6C34878D82A}">
                    <a16:rowId xmlns:a16="http://schemas.microsoft.com/office/drawing/2014/main" val="10000"/>
                  </a:ext>
                </a:extLst>
              </a:tr>
              <a:tr h="117872">
                <a:tc>
                  <a:txBody>
                    <a:bodyPr/>
                    <a:lstStyle/>
                    <a:p>
                      <a:pPr algn="l" fontAlgn="b"/>
                      <a:r>
                        <a:rPr lang="en-US" sz="600" b="0" i="0" u="none" strike="noStrike">
                          <a:latin typeface="Century Gothic"/>
                        </a:rPr>
                        <a:t>UPL</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Uplands</a:t>
                      </a:r>
                    </a:p>
                  </a:txBody>
                  <a:tcPr marL="6201" marR="6201" marT="6204" marB="0" anchor="b">
                    <a:lnL>
                      <a:noFill/>
                    </a:lnL>
                    <a:lnR>
                      <a:noFill/>
                    </a:lnR>
                    <a:lnT>
                      <a:noFill/>
                    </a:lnT>
                    <a:lnB>
                      <a:noFill/>
                    </a:lnB>
                  </a:tcPr>
                </a:tc>
                <a:extLst>
                  <a:ext uri="{0D108BD9-81ED-4DB2-BD59-A6C34878D82A}">
                    <a16:rowId xmlns:a16="http://schemas.microsoft.com/office/drawing/2014/main" val="10001"/>
                  </a:ext>
                </a:extLst>
              </a:tr>
              <a:tr h="117872">
                <a:tc>
                  <a:txBody>
                    <a:bodyPr/>
                    <a:lstStyle/>
                    <a:p>
                      <a:pPr algn="l" fontAlgn="b"/>
                      <a:r>
                        <a:rPr lang="en-US" sz="600" b="0" i="0" u="none" strike="noStrike" dirty="0">
                          <a:latin typeface="Century Gothic"/>
                        </a:rPr>
                        <a:t>Onsite CE</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Onsite Conservation Easements</a:t>
                      </a:r>
                    </a:p>
                  </a:txBody>
                  <a:tcPr marL="6201" marR="6201" marT="6204" marB="0" anchor="b">
                    <a:lnL>
                      <a:noFill/>
                    </a:lnL>
                    <a:lnR>
                      <a:noFill/>
                    </a:lnR>
                    <a:lnT>
                      <a:noFill/>
                    </a:lnT>
                    <a:lnB>
                      <a:noFill/>
                    </a:lnB>
                  </a:tcPr>
                </a:tc>
                <a:extLst>
                  <a:ext uri="{0D108BD9-81ED-4DB2-BD59-A6C34878D82A}">
                    <a16:rowId xmlns:a16="http://schemas.microsoft.com/office/drawing/2014/main" val="10002"/>
                  </a:ext>
                </a:extLst>
              </a:tr>
              <a:tr h="117872">
                <a:tc>
                  <a:txBody>
                    <a:bodyPr/>
                    <a:lstStyle/>
                    <a:p>
                      <a:pPr algn="l" fontAlgn="b"/>
                      <a:r>
                        <a:rPr lang="en-US" sz="600" b="0" i="0" u="none" strike="noStrike" dirty="0">
                          <a:latin typeface="Century Gothic"/>
                        </a:rPr>
                        <a:t>Offsite CE</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Offsite Conservation Easements</a:t>
                      </a:r>
                    </a:p>
                  </a:txBody>
                  <a:tcPr marL="6201" marR="6201" marT="6204"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405" name="Table 404">
            <a:extLst>
              <a:ext uri="{FF2B5EF4-FFF2-40B4-BE49-F238E27FC236}">
                <a16:creationId xmlns:a16="http://schemas.microsoft.com/office/drawing/2014/main" id="{A3C43F09-8725-4E96-AE65-0F2ECBCBAF42}"/>
              </a:ext>
            </a:extLst>
          </p:cNvPr>
          <p:cNvGraphicFramePr>
            <a:graphicFrameLocks noGrp="1"/>
          </p:cNvGraphicFramePr>
          <p:nvPr/>
        </p:nvGraphicFramePr>
        <p:xfrm>
          <a:off x="3814763" y="6042025"/>
          <a:ext cx="2455862" cy="492124"/>
        </p:xfrm>
        <a:graphic>
          <a:graphicData uri="http://schemas.openxmlformats.org/drawingml/2006/table">
            <a:tbl>
              <a:tblPr/>
              <a:tblGrid>
                <a:gridCol w="422022">
                  <a:extLst>
                    <a:ext uri="{9D8B030D-6E8A-4147-A177-3AD203B41FA5}">
                      <a16:colId xmlns:a16="http://schemas.microsoft.com/office/drawing/2014/main" val="20000"/>
                    </a:ext>
                  </a:extLst>
                </a:gridCol>
                <a:gridCol w="2033840">
                  <a:extLst>
                    <a:ext uri="{9D8B030D-6E8A-4147-A177-3AD203B41FA5}">
                      <a16:colId xmlns:a16="http://schemas.microsoft.com/office/drawing/2014/main" val="20001"/>
                    </a:ext>
                  </a:extLst>
                </a:gridCol>
              </a:tblGrid>
              <a:tr h="163771">
                <a:tc>
                  <a:txBody>
                    <a:bodyPr/>
                    <a:lstStyle/>
                    <a:p>
                      <a:pPr algn="l" fontAlgn="b"/>
                      <a:r>
                        <a:rPr lang="en-US" sz="600" b="0" i="0" u="none" strike="noStrike" dirty="0">
                          <a:latin typeface="Century Gothic"/>
                        </a:rPr>
                        <a:t>CU MIT CE</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Conservation Unit Mitigation Conservation Easement</a:t>
                      </a:r>
                    </a:p>
                  </a:txBody>
                  <a:tcPr marL="4908" marR="4908" marT="4900" marB="0" anchor="b">
                    <a:lnL>
                      <a:noFill/>
                    </a:lnL>
                    <a:lnR>
                      <a:noFill/>
                    </a:lnR>
                    <a:lnT>
                      <a:noFill/>
                    </a:lnT>
                    <a:lnB>
                      <a:noFill/>
                    </a:lnB>
                  </a:tcPr>
                </a:tc>
                <a:extLst>
                  <a:ext uri="{0D108BD9-81ED-4DB2-BD59-A6C34878D82A}">
                    <a16:rowId xmlns:a16="http://schemas.microsoft.com/office/drawing/2014/main" val="10000"/>
                  </a:ext>
                </a:extLst>
              </a:tr>
              <a:tr h="109451">
                <a:tc>
                  <a:txBody>
                    <a:bodyPr/>
                    <a:lstStyle/>
                    <a:p>
                      <a:pPr algn="l" fontAlgn="b"/>
                      <a:r>
                        <a:rPr lang="en-US" sz="600" b="0" i="0" u="none" strike="noStrike">
                          <a:latin typeface="Century Gothic"/>
                        </a:rPr>
                        <a:t>CU CE</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Conservation Unit Conservation Easement</a:t>
                      </a:r>
                    </a:p>
                  </a:txBody>
                  <a:tcPr marL="4908" marR="4908" marT="4900" marB="0" anchor="b">
                    <a:lnL>
                      <a:noFill/>
                    </a:lnL>
                    <a:lnR>
                      <a:noFill/>
                    </a:lnR>
                    <a:lnT>
                      <a:noFill/>
                    </a:lnT>
                    <a:lnB>
                      <a:noFill/>
                    </a:lnB>
                  </a:tcPr>
                </a:tc>
                <a:extLst>
                  <a:ext uri="{0D108BD9-81ED-4DB2-BD59-A6C34878D82A}">
                    <a16:rowId xmlns:a16="http://schemas.microsoft.com/office/drawing/2014/main" val="10001"/>
                  </a:ext>
                </a:extLst>
              </a:tr>
              <a:tr h="109451">
                <a:tc>
                  <a:txBody>
                    <a:bodyPr/>
                    <a:lstStyle/>
                    <a:p>
                      <a:pPr algn="l" fontAlgn="b"/>
                      <a:r>
                        <a:rPr lang="en-US" sz="600" b="0" i="0" u="none" strike="noStrike">
                          <a:latin typeface="Century Gothic"/>
                        </a:rPr>
                        <a:t>CR MIT</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Mitigation Credits</a:t>
                      </a:r>
                    </a:p>
                  </a:txBody>
                  <a:tcPr marL="4908" marR="4908" marT="4900" marB="0" anchor="b">
                    <a:lnL>
                      <a:noFill/>
                    </a:lnL>
                    <a:lnR>
                      <a:noFill/>
                    </a:lnR>
                    <a:lnT>
                      <a:noFill/>
                    </a:lnT>
                    <a:lnB>
                      <a:noFill/>
                    </a:lnB>
                  </a:tcPr>
                </a:tc>
                <a:extLst>
                  <a:ext uri="{0D108BD9-81ED-4DB2-BD59-A6C34878D82A}">
                    <a16:rowId xmlns:a16="http://schemas.microsoft.com/office/drawing/2014/main" val="10002"/>
                  </a:ext>
                </a:extLst>
              </a:tr>
              <a:tr h="109451">
                <a:tc>
                  <a:txBody>
                    <a:bodyPr/>
                    <a:lstStyle/>
                    <a:p>
                      <a:pPr algn="l" fontAlgn="b"/>
                      <a:r>
                        <a:rPr lang="en-US" sz="600" b="0" i="0" u="none" strike="noStrike" dirty="0">
                          <a:latin typeface="Century Gothic"/>
                        </a:rPr>
                        <a:t>WTL</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Wetland</a:t>
                      </a:r>
                    </a:p>
                  </a:txBody>
                  <a:tcPr marL="4908" marR="4908" marT="4900"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406" name="Table 405">
            <a:extLst>
              <a:ext uri="{FF2B5EF4-FFF2-40B4-BE49-F238E27FC236}">
                <a16:creationId xmlns:a16="http://schemas.microsoft.com/office/drawing/2014/main" id="{1651B737-8875-437D-AE48-D1EB606F69F6}"/>
              </a:ext>
            </a:extLst>
          </p:cNvPr>
          <p:cNvGraphicFramePr>
            <a:graphicFrameLocks noGrp="1"/>
          </p:cNvGraphicFramePr>
          <p:nvPr>
            <p:extLst>
              <p:ext uri="{D42A27DB-BD31-4B8C-83A1-F6EECF244321}">
                <p14:modId xmlns:p14="http://schemas.microsoft.com/office/powerpoint/2010/main" val="2290229010"/>
              </p:ext>
            </p:extLst>
          </p:nvPr>
        </p:nvGraphicFramePr>
        <p:xfrm>
          <a:off x="5470525" y="6364288"/>
          <a:ext cx="1957388" cy="200059"/>
        </p:xfrm>
        <a:graphic>
          <a:graphicData uri="http://schemas.openxmlformats.org/drawingml/2006/table">
            <a:tbl>
              <a:tblPr/>
              <a:tblGrid>
                <a:gridCol w="226267">
                  <a:extLst>
                    <a:ext uri="{9D8B030D-6E8A-4147-A177-3AD203B41FA5}">
                      <a16:colId xmlns:a16="http://schemas.microsoft.com/office/drawing/2014/main" val="20000"/>
                    </a:ext>
                  </a:extLst>
                </a:gridCol>
                <a:gridCol w="1731121">
                  <a:extLst>
                    <a:ext uri="{9D8B030D-6E8A-4147-A177-3AD203B41FA5}">
                      <a16:colId xmlns:a16="http://schemas.microsoft.com/office/drawing/2014/main" val="20001"/>
                    </a:ext>
                  </a:extLst>
                </a:gridCol>
              </a:tblGrid>
              <a:tr h="103188">
                <a:tc>
                  <a:txBody>
                    <a:bodyPr/>
                    <a:lstStyle/>
                    <a:p>
                      <a:pPr algn="l" fontAlgn="b"/>
                      <a:r>
                        <a:rPr lang="en-US" sz="600" b="0" i="0" u="none" strike="noStrike" dirty="0">
                          <a:latin typeface="Century Gothic"/>
                        </a:rPr>
                        <a:t>GP</a:t>
                      </a:r>
                    </a:p>
                  </a:txBody>
                  <a:tcPr marL="5418" marR="5418" marT="5431" marB="0" anchor="b">
                    <a:lnL>
                      <a:noFill/>
                    </a:lnL>
                    <a:lnR>
                      <a:noFill/>
                    </a:lnR>
                    <a:lnT>
                      <a:noFill/>
                    </a:lnT>
                    <a:lnB>
                      <a:noFill/>
                    </a:lnB>
                  </a:tcPr>
                </a:tc>
                <a:tc>
                  <a:txBody>
                    <a:bodyPr/>
                    <a:lstStyle/>
                    <a:p>
                      <a:pPr algn="l" fontAlgn="b"/>
                      <a:r>
                        <a:rPr lang="en-US" sz="600" b="0" i="0" u="none" strike="noStrike" dirty="0">
                          <a:latin typeface="Century Gothic"/>
                        </a:rPr>
                        <a:t>Regional General Permit SAJ-86</a:t>
                      </a:r>
                    </a:p>
                  </a:txBody>
                  <a:tcPr marL="5418" marR="5418" marT="5431" marB="0" anchor="b">
                    <a:lnL>
                      <a:noFill/>
                    </a:lnL>
                    <a:lnR>
                      <a:noFill/>
                    </a:lnR>
                    <a:lnT>
                      <a:noFill/>
                    </a:lnT>
                    <a:lnB>
                      <a:noFill/>
                    </a:lnB>
                  </a:tcPr>
                </a:tc>
                <a:extLst>
                  <a:ext uri="{0D108BD9-81ED-4DB2-BD59-A6C34878D82A}">
                    <a16:rowId xmlns:a16="http://schemas.microsoft.com/office/drawing/2014/main" val="10000"/>
                  </a:ext>
                </a:extLst>
              </a:tr>
              <a:tr h="68496">
                <a:tc>
                  <a:txBody>
                    <a:bodyPr/>
                    <a:lstStyle/>
                    <a:p>
                      <a:pPr algn="l" fontAlgn="b"/>
                      <a:r>
                        <a:rPr lang="en-US" sz="600" b="0" i="0" u="none" strike="noStrike">
                          <a:latin typeface="Century Gothic"/>
                        </a:rPr>
                        <a:t>IP</a:t>
                      </a:r>
                    </a:p>
                  </a:txBody>
                  <a:tcPr marL="5418" marR="5418" marT="5431" marB="0" anchor="b">
                    <a:lnL>
                      <a:noFill/>
                    </a:lnL>
                    <a:lnR>
                      <a:noFill/>
                    </a:lnR>
                    <a:lnT>
                      <a:noFill/>
                    </a:lnT>
                    <a:lnB>
                      <a:noFill/>
                    </a:lnB>
                  </a:tcPr>
                </a:tc>
                <a:tc>
                  <a:txBody>
                    <a:bodyPr/>
                    <a:lstStyle/>
                    <a:p>
                      <a:pPr algn="l" fontAlgn="b"/>
                      <a:r>
                        <a:rPr lang="en-US" sz="600" b="0" i="0" u="none" strike="noStrike" dirty="0">
                          <a:latin typeface="Century Gothic"/>
                        </a:rPr>
                        <a:t>Individual Permit</a:t>
                      </a:r>
                    </a:p>
                  </a:txBody>
                  <a:tcPr marL="5418" marR="5418" marT="5431" marB="0" anchor="b">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49189" name="TextBox 1">
            <a:extLst>
              <a:ext uri="{FF2B5EF4-FFF2-40B4-BE49-F238E27FC236}">
                <a16:creationId xmlns:a16="http://schemas.microsoft.com/office/drawing/2014/main" id="{0E4A5EA8-4361-4A7C-AD13-9E480B6E971E}"/>
              </a:ext>
            </a:extLst>
          </p:cNvPr>
          <p:cNvSpPr txBox="1">
            <a:spLocks noChangeArrowheads="1"/>
          </p:cNvSpPr>
          <p:nvPr/>
        </p:nvSpPr>
        <p:spPr bwMode="auto">
          <a:xfrm>
            <a:off x="7213600" y="6015038"/>
            <a:ext cx="185420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eaLnBrk="1" hangingPunct="1">
              <a:spcBef>
                <a:spcPct val="0"/>
              </a:spcBef>
              <a:spcAft>
                <a:spcPct val="0"/>
              </a:spcAft>
              <a:buClrTx/>
              <a:buSzTx/>
              <a:buFontTx/>
              <a:buNone/>
            </a:pPr>
            <a:r>
              <a:rPr lang="en-US" altLang="en-US" sz="600">
                <a:solidFill>
                  <a:schemeClr val="tx1"/>
                </a:solidFill>
                <a:latin typeface="Arial" panose="020B0604020202020204" pitchFamily="34" charset="0"/>
              </a:rPr>
              <a:t>        </a:t>
            </a:r>
            <a:r>
              <a:rPr lang="en-US" altLang="en-US" sz="600" b="1">
                <a:solidFill>
                  <a:schemeClr val="tx1"/>
                </a:solidFill>
                <a:latin typeface="Arial" panose="020B0604020202020204" pitchFamily="34" charset="0"/>
              </a:rPr>
              <a:t>Impacts have not occurred as of 2020 </a:t>
            </a:r>
          </a:p>
        </p:txBody>
      </p:sp>
      <p:sp>
        <p:nvSpPr>
          <p:cNvPr id="3" name="Rectangle 2">
            <a:extLst>
              <a:ext uri="{FF2B5EF4-FFF2-40B4-BE49-F238E27FC236}">
                <a16:creationId xmlns:a16="http://schemas.microsoft.com/office/drawing/2014/main" id="{7FA0175E-D404-46E5-8BAB-014DA9C6E414}"/>
              </a:ext>
            </a:extLst>
          </p:cNvPr>
          <p:cNvSpPr/>
          <p:nvPr/>
        </p:nvSpPr>
        <p:spPr>
          <a:xfrm>
            <a:off x="7213600" y="6046788"/>
            <a:ext cx="153988" cy="144462"/>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Rectangle 13">
            <a:extLst>
              <a:ext uri="{FF2B5EF4-FFF2-40B4-BE49-F238E27FC236}">
                <a16:creationId xmlns:a16="http://schemas.microsoft.com/office/drawing/2014/main" id="{5FD3813B-C95F-47FB-8196-BE3323ADCF9C}"/>
              </a:ext>
            </a:extLst>
          </p:cNvPr>
          <p:cNvSpPr/>
          <p:nvPr/>
        </p:nvSpPr>
        <p:spPr>
          <a:xfrm>
            <a:off x="7223125" y="6257925"/>
            <a:ext cx="153988" cy="144463"/>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Rectangle 14">
            <a:extLst>
              <a:ext uri="{FF2B5EF4-FFF2-40B4-BE49-F238E27FC236}">
                <a16:creationId xmlns:a16="http://schemas.microsoft.com/office/drawing/2014/main" id="{BCBA5F77-30CC-46C4-8C3B-A20C26677C09}"/>
              </a:ext>
            </a:extLst>
          </p:cNvPr>
          <p:cNvSpPr/>
          <p:nvPr/>
        </p:nvSpPr>
        <p:spPr>
          <a:xfrm>
            <a:off x="7221538" y="6489700"/>
            <a:ext cx="153987" cy="144463"/>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9193" name="TextBox 5">
            <a:extLst>
              <a:ext uri="{FF2B5EF4-FFF2-40B4-BE49-F238E27FC236}">
                <a16:creationId xmlns:a16="http://schemas.microsoft.com/office/drawing/2014/main" id="{82E425B2-EADF-401F-A668-8504BC405630}"/>
              </a:ext>
            </a:extLst>
          </p:cNvPr>
          <p:cNvSpPr txBox="1">
            <a:spLocks noChangeArrowheads="1"/>
          </p:cNvSpPr>
          <p:nvPr/>
        </p:nvSpPr>
        <p:spPr bwMode="auto">
          <a:xfrm>
            <a:off x="7386638" y="6245225"/>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a:t>CE’s to be recorded</a:t>
            </a:r>
          </a:p>
        </p:txBody>
      </p:sp>
      <p:sp>
        <p:nvSpPr>
          <p:cNvPr id="49194" name="TextBox 6">
            <a:extLst>
              <a:ext uri="{FF2B5EF4-FFF2-40B4-BE49-F238E27FC236}">
                <a16:creationId xmlns:a16="http://schemas.microsoft.com/office/drawing/2014/main" id="{813981BD-0430-41C1-95B8-D4BE26F16B40}"/>
              </a:ext>
            </a:extLst>
          </p:cNvPr>
          <p:cNvSpPr txBox="1">
            <a:spLocks noChangeArrowheads="1"/>
          </p:cNvSpPr>
          <p:nvPr/>
        </p:nvSpPr>
        <p:spPr bwMode="auto">
          <a:xfrm>
            <a:off x="7424738" y="6443663"/>
            <a:ext cx="1411287"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a:t>LQ Impact Allowance Drawdown</a:t>
            </a:r>
          </a:p>
        </p:txBody>
      </p:sp>
      <p:graphicFrame>
        <p:nvGraphicFramePr>
          <p:cNvPr id="18" name="Table 17">
            <a:extLst>
              <a:ext uri="{FF2B5EF4-FFF2-40B4-BE49-F238E27FC236}">
                <a16:creationId xmlns:a16="http://schemas.microsoft.com/office/drawing/2014/main" id="{EAF6A64E-E794-4130-B170-BE56BCE23CBC}"/>
              </a:ext>
            </a:extLst>
          </p:cNvPr>
          <p:cNvGraphicFramePr>
            <a:graphicFrameLocks noGrp="1"/>
          </p:cNvGraphicFramePr>
          <p:nvPr>
            <p:extLst>
              <p:ext uri="{D42A27DB-BD31-4B8C-83A1-F6EECF244321}">
                <p14:modId xmlns:p14="http://schemas.microsoft.com/office/powerpoint/2010/main" val="2633994570"/>
              </p:ext>
            </p:extLst>
          </p:nvPr>
        </p:nvGraphicFramePr>
        <p:xfrm>
          <a:off x="273050" y="1303567"/>
          <a:ext cx="8597903" cy="4697861"/>
        </p:xfrm>
        <a:graphic>
          <a:graphicData uri="http://schemas.openxmlformats.org/drawingml/2006/table">
            <a:tbl>
              <a:tblPr/>
              <a:tblGrid>
                <a:gridCol w="400332">
                  <a:extLst>
                    <a:ext uri="{9D8B030D-6E8A-4147-A177-3AD203B41FA5}">
                      <a16:colId xmlns:a16="http://schemas.microsoft.com/office/drawing/2014/main" val="20000"/>
                    </a:ext>
                  </a:extLst>
                </a:gridCol>
                <a:gridCol w="356416">
                  <a:extLst>
                    <a:ext uri="{9D8B030D-6E8A-4147-A177-3AD203B41FA5}">
                      <a16:colId xmlns:a16="http://schemas.microsoft.com/office/drawing/2014/main" val="20001"/>
                    </a:ext>
                  </a:extLst>
                </a:gridCol>
                <a:gridCol w="435688">
                  <a:extLst>
                    <a:ext uri="{9D8B030D-6E8A-4147-A177-3AD203B41FA5}">
                      <a16:colId xmlns:a16="http://schemas.microsoft.com/office/drawing/2014/main" val="20002"/>
                    </a:ext>
                  </a:extLst>
                </a:gridCol>
                <a:gridCol w="534773">
                  <a:extLst>
                    <a:ext uri="{9D8B030D-6E8A-4147-A177-3AD203B41FA5}">
                      <a16:colId xmlns:a16="http://schemas.microsoft.com/office/drawing/2014/main" val="20003"/>
                    </a:ext>
                  </a:extLst>
                </a:gridCol>
                <a:gridCol w="1415771">
                  <a:extLst>
                    <a:ext uri="{9D8B030D-6E8A-4147-A177-3AD203B41FA5}">
                      <a16:colId xmlns:a16="http://schemas.microsoft.com/office/drawing/2014/main" val="20004"/>
                    </a:ext>
                  </a:extLst>
                </a:gridCol>
                <a:gridCol w="323220">
                  <a:extLst>
                    <a:ext uri="{9D8B030D-6E8A-4147-A177-3AD203B41FA5}">
                      <a16:colId xmlns:a16="http://schemas.microsoft.com/office/drawing/2014/main" val="20005"/>
                    </a:ext>
                  </a:extLst>
                </a:gridCol>
                <a:gridCol w="375442">
                  <a:extLst>
                    <a:ext uri="{9D8B030D-6E8A-4147-A177-3AD203B41FA5}">
                      <a16:colId xmlns:a16="http://schemas.microsoft.com/office/drawing/2014/main" val="20006"/>
                    </a:ext>
                  </a:extLst>
                </a:gridCol>
                <a:gridCol w="264509">
                  <a:extLst>
                    <a:ext uri="{9D8B030D-6E8A-4147-A177-3AD203B41FA5}">
                      <a16:colId xmlns:a16="http://schemas.microsoft.com/office/drawing/2014/main" val="20007"/>
                    </a:ext>
                  </a:extLst>
                </a:gridCol>
                <a:gridCol w="363709">
                  <a:extLst>
                    <a:ext uri="{9D8B030D-6E8A-4147-A177-3AD203B41FA5}">
                      <a16:colId xmlns:a16="http://schemas.microsoft.com/office/drawing/2014/main" val="20008"/>
                    </a:ext>
                  </a:extLst>
                </a:gridCol>
                <a:gridCol w="426526">
                  <a:extLst>
                    <a:ext uri="{9D8B030D-6E8A-4147-A177-3AD203B41FA5}">
                      <a16:colId xmlns:a16="http://schemas.microsoft.com/office/drawing/2014/main" val="20009"/>
                    </a:ext>
                  </a:extLst>
                </a:gridCol>
                <a:gridCol w="435922">
                  <a:extLst>
                    <a:ext uri="{9D8B030D-6E8A-4147-A177-3AD203B41FA5}">
                      <a16:colId xmlns:a16="http://schemas.microsoft.com/office/drawing/2014/main" val="20010"/>
                    </a:ext>
                  </a:extLst>
                </a:gridCol>
                <a:gridCol w="240413">
                  <a:extLst>
                    <a:ext uri="{9D8B030D-6E8A-4147-A177-3AD203B41FA5}">
                      <a16:colId xmlns:a16="http://schemas.microsoft.com/office/drawing/2014/main" val="20011"/>
                    </a:ext>
                  </a:extLst>
                </a:gridCol>
                <a:gridCol w="303456">
                  <a:extLst>
                    <a:ext uri="{9D8B030D-6E8A-4147-A177-3AD203B41FA5}">
                      <a16:colId xmlns:a16="http://schemas.microsoft.com/office/drawing/2014/main" val="20012"/>
                    </a:ext>
                  </a:extLst>
                </a:gridCol>
                <a:gridCol w="363709">
                  <a:extLst>
                    <a:ext uri="{9D8B030D-6E8A-4147-A177-3AD203B41FA5}">
                      <a16:colId xmlns:a16="http://schemas.microsoft.com/office/drawing/2014/main" val="20013"/>
                    </a:ext>
                  </a:extLst>
                </a:gridCol>
                <a:gridCol w="341133">
                  <a:extLst>
                    <a:ext uri="{9D8B030D-6E8A-4147-A177-3AD203B41FA5}">
                      <a16:colId xmlns:a16="http://schemas.microsoft.com/office/drawing/2014/main" val="20014"/>
                    </a:ext>
                  </a:extLst>
                </a:gridCol>
                <a:gridCol w="328514">
                  <a:extLst>
                    <a:ext uri="{9D8B030D-6E8A-4147-A177-3AD203B41FA5}">
                      <a16:colId xmlns:a16="http://schemas.microsoft.com/office/drawing/2014/main" val="20015"/>
                    </a:ext>
                  </a:extLst>
                </a:gridCol>
                <a:gridCol w="375442">
                  <a:extLst>
                    <a:ext uri="{9D8B030D-6E8A-4147-A177-3AD203B41FA5}">
                      <a16:colId xmlns:a16="http://schemas.microsoft.com/office/drawing/2014/main" val="20016"/>
                    </a:ext>
                  </a:extLst>
                </a:gridCol>
                <a:gridCol w="343180">
                  <a:extLst>
                    <a:ext uri="{9D8B030D-6E8A-4147-A177-3AD203B41FA5}">
                      <a16:colId xmlns:a16="http://schemas.microsoft.com/office/drawing/2014/main" val="20017"/>
                    </a:ext>
                  </a:extLst>
                </a:gridCol>
                <a:gridCol w="481034">
                  <a:extLst>
                    <a:ext uri="{9D8B030D-6E8A-4147-A177-3AD203B41FA5}">
                      <a16:colId xmlns:a16="http://schemas.microsoft.com/office/drawing/2014/main" val="20018"/>
                    </a:ext>
                  </a:extLst>
                </a:gridCol>
                <a:gridCol w="488714">
                  <a:extLst>
                    <a:ext uri="{9D8B030D-6E8A-4147-A177-3AD203B41FA5}">
                      <a16:colId xmlns:a16="http://schemas.microsoft.com/office/drawing/2014/main" val="20019"/>
                    </a:ext>
                  </a:extLst>
                </a:gridCol>
              </a:tblGrid>
              <a:tr h="326699">
                <a:tc>
                  <a:txBody>
                    <a:bodyPr/>
                    <a:lstStyle/>
                    <a:p>
                      <a:pPr algn="ctr" rtl="0" fontAlgn="b"/>
                      <a:r>
                        <a:rPr lang="en-US" sz="500" b="0" i="0" u="none" strike="noStrike" kern="1200" dirty="0">
                          <a:solidFill>
                            <a:srgbClr val="333333"/>
                          </a:solidFill>
                          <a:effectLst/>
                          <a:latin typeface="Century Gothic"/>
                          <a:ea typeface="+mn-ea"/>
                          <a:cs typeface="+mn-cs"/>
                        </a:rPr>
                        <a:t>FIGURE 1</a:t>
                      </a:r>
                      <a:r>
                        <a:rPr lang="en-US" sz="500" b="0" i="0" u="none" strike="noStrike" kern="1200" baseline="0" dirty="0">
                          <a:solidFill>
                            <a:srgbClr val="333333"/>
                          </a:solidFill>
                          <a:effectLst/>
                          <a:latin typeface="Century Gothic"/>
                          <a:ea typeface="+mn-ea"/>
                          <a:cs typeface="+mn-cs"/>
                        </a:rPr>
                        <a:t> continued</a:t>
                      </a:r>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gridSpan="3">
                  <a:txBody>
                    <a:bodyPr/>
                    <a:lstStyle/>
                    <a:p>
                      <a:pPr algn="ctr" rtl="0" fontAlgn="b"/>
                      <a:r>
                        <a:rPr lang="en-US" sz="500" b="0" i="0" u="none" strike="noStrike" kern="1200" dirty="0">
                          <a:solidFill>
                            <a:srgbClr val="333333"/>
                          </a:solidFill>
                          <a:effectLst/>
                          <a:latin typeface="Century Gothic"/>
                          <a:ea typeface="+mn-ea"/>
                          <a:cs typeface="+mn-cs"/>
                        </a:rPr>
                        <a:t>Overall Projects</a:t>
                      </a:r>
                      <a:r>
                        <a:rPr lang="en-US" sz="500" b="0" i="0" u="none" strike="noStrike" kern="1200" baseline="0" dirty="0">
                          <a:solidFill>
                            <a:srgbClr val="333333"/>
                          </a:solidFill>
                          <a:effectLst/>
                          <a:latin typeface="Century Gothic"/>
                          <a:ea typeface="+mn-ea"/>
                          <a:cs typeface="+mn-cs"/>
                        </a:rPr>
                        <a:t> continued</a:t>
                      </a:r>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gridSpan="16">
                  <a:txBody>
                    <a:bodyPr/>
                    <a:lstStyle/>
                    <a:p>
                      <a:pPr algn="l" fontAlgn="b"/>
                      <a:r>
                        <a:rPr lang="en-US" sz="500" b="0" i="0" u="none" strike="noStrike" kern="1200" dirty="0">
                          <a:solidFill>
                            <a:srgbClr val="333333"/>
                          </a:solidFill>
                          <a:effectLst/>
                          <a:latin typeface="Century Gothic"/>
                          <a:ea typeface="+mn-ea"/>
                          <a:cs typeface="+mn-cs"/>
                        </a:rPr>
                        <a:t> </a:t>
                      </a:r>
                    </a:p>
                  </a:txBody>
                  <a:tcPr marL="6501" marR="6501" marT="649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bg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9656">
                <a:tc>
                  <a:txBody>
                    <a:bodyPr/>
                    <a:lstStyle/>
                    <a:p>
                      <a:pPr algn="ctr" rtl="0" fontAlgn="b"/>
                      <a:r>
                        <a:rPr lang="en-US" sz="500" b="0" i="0" u="none" strike="noStrike" kern="1200" dirty="0">
                          <a:solidFill>
                            <a:srgbClr val="333333"/>
                          </a:solidFill>
                          <a:effectLst/>
                          <a:latin typeface="Century Gothic"/>
                          <a:ea typeface="+mn-ea"/>
                          <a:cs typeface="+mn-cs"/>
                        </a:rPr>
                        <a:t>Number</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Type</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Permitting Basin</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Subbasin</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Project</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Tot </a:t>
                      </a:r>
                      <a:r>
                        <a:rPr lang="en-US" sz="500" b="0" i="0" u="none" strike="noStrike" kern="1200" dirty="0" err="1">
                          <a:solidFill>
                            <a:srgbClr val="333333"/>
                          </a:solidFill>
                          <a:effectLst/>
                          <a:latin typeface="Century Gothic"/>
                          <a:ea typeface="+mn-ea"/>
                          <a:cs typeface="+mn-cs"/>
                        </a:rPr>
                        <a:t>Prj</a:t>
                      </a:r>
                      <a:r>
                        <a:rPr lang="en-US" sz="500" b="0" i="0" u="none" strike="noStrike" kern="1200" dirty="0">
                          <a:solidFill>
                            <a:srgbClr val="333333"/>
                          </a:solidFill>
                          <a:effectLst/>
                          <a:latin typeface="Century Gothic"/>
                          <a:ea typeface="+mn-ea"/>
                          <a:cs typeface="+mn-cs"/>
                        </a:rPr>
                        <a:t> Ac</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HQ</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HQ IMP</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LQ</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LQ IMP </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Under 20 % LQ Remaining</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WTL</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UPL</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Onsite CE</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Offsite CE</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CU MIT CE</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prstDash val="soli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CU CE</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CR MIT</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Rd Removable</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Status</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0001"/>
                  </a:ext>
                </a:extLst>
              </a:tr>
              <a:tr h="132310">
                <a:tc gridSpan="20">
                  <a:txBody>
                    <a:bodyPr/>
                    <a:lstStyle/>
                    <a:p>
                      <a:pPr algn="ctr" rtl="0" fontAlgn="b"/>
                      <a:r>
                        <a:rPr lang="en-US" sz="800" b="1" i="0" u="none" strike="noStrike" kern="1200" dirty="0">
                          <a:solidFill>
                            <a:srgbClr val="333333"/>
                          </a:solidFill>
                          <a:effectLst/>
                          <a:latin typeface="Century Gothic"/>
                          <a:ea typeface="+mn-ea"/>
                          <a:cs typeface="+mn-cs"/>
                        </a:rPr>
                        <a:t>2019</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extLst>
                  <a:ext uri="{0D108BD9-81ED-4DB2-BD59-A6C34878D82A}">
                    <a16:rowId xmlns:a16="http://schemas.microsoft.com/office/drawing/2014/main" val="349442182"/>
                  </a:ext>
                </a:extLst>
              </a:tr>
              <a:tr h="307496">
                <a:tc>
                  <a:txBody>
                    <a:bodyPr/>
                    <a:lstStyle/>
                    <a:p>
                      <a:pPr algn="ctr" rtl="0" fontAlgn="b"/>
                      <a:r>
                        <a:rPr lang="en-US" sz="500" b="0" i="0" u="none" strike="noStrike" kern="1200" dirty="0">
                          <a:solidFill>
                            <a:srgbClr val="333333"/>
                          </a:solidFill>
                          <a:effectLst/>
                          <a:latin typeface="Century Gothic"/>
                          <a:ea typeface="+mn-ea"/>
                          <a:cs typeface="+mn-cs"/>
                        </a:rPr>
                        <a:t>29</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GP</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 Direct to Bay</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 0375790-001 EA/66 &amp; SAJ-2002-0679 </a:t>
                      </a:r>
                    </a:p>
                    <a:p>
                      <a:pPr algn="ctr" rtl="0" fontAlgn="b"/>
                      <a:r>
                        <a:rPr lang="en-US" sz="500" b="0" i="0" u="none" strike="noStrike" kern="1200" dirty="0">
                          <a:solidFill>
                            <a:srgbClr val="333333"/>
                          </a:solidFill>
                          <a:effectLst/>
                          <a:latin typeface="Century Gothic"/>
                          <a:ea typeface="+mn-ea"/>
                          <a:cs typeface="+mn-cs"/>
                        </a:rPr>
                        <a:t>Origins PH 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181.25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2.90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1.51</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27.25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20.74</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30.15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151.1</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76.45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119.7</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14.86</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307496">
                <a:tc>
                  <a:txBody>
                    <a:bodyPr/>
                    <a:lstStyle/>
                    <a:p>
                      <a:pPr algn="ctr" rtl="0" fontAlgn="b"/>
                      <a:r>
                        <a:rPr lang="en-US" sz="500" b="0" i="0" u="none" strike="noStrike" kern="1200" dirty="0">
                          <a:solidFill>
                            <a:srgbClr val="333333"/>
                          </a:solidFill>
                          <a:effectLst/>
                          <a:latin typeface="Century Gothic"/>
                          <a:ea typeface="+mn-ea"/>
                          <a:cs typeface="+mn-cs"/>
                        </a:rPr>
                        <a:t>30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GP</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Direct to Bay</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0377211-001-EA/66 &amp; SAJ-2019-02304 </a:t>
                      </a:r>
                    </a:p>
                    <a:p>
                      <a:pPr algn="ctr" rtl="0" fontAlgn="b"/>
                      <a:r>
                        <a:rPr lang="en-US" sz="500" b="0" i="0" u="none" strike="noStrike" kern="1200" dirty="0">
                          <a:solidFill>
                            <a:srgbClr val="333333"/>
                          </a:solidFill>
                          <a:effectLst/>
                          <a:latin typeface="Century Gothic"/>
                          <a:ea typeface="+mn-ea"/>
                          <a:cs typeface="+mn-cs"/>
                        </a:rPr>
                        <a:t>Origins Assisted Living</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11.86</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0.27</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0.56</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0.27</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0.83</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11.03</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1.04</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3.74</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.18</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3"/>
                  </a:ext>
                </a:extLst>
              </a:tr>
              <a:tr h="307496">
                <a:tc>
                  <a:txBody>
                    <a:bodyPr/>
                    <a:lstStyle/>
                    <a:p>
                      <a:pPr algn="ctr" rtl="0" fontAlgn="b"/>
                      <a:r>
                        <a:rPr lang="en-US" sz="500" b="0" i="0" u="none" strike="noStrike" kern="1200" dirty="0">
                          <a:solidFill>
                            <a:srgbClr val="333333"/>
                          </a:solidFill>
                          <a:effectLst/>
                          <a:latin typeface="Century Gothic"/>
                          <a:ea typeface="+mn-ea"/>
                          <a:cs typeface="+mn-cs"/>
                        </a:rPr>
                        <a:t>31</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GP</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SWWB</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0373877-002-EA/03 &amp; SAJ-2019-0098 </a:t>
                      </a:r>
                    </a:p>
                    <a:p>
                      <a:pPr algn="ctr" rtl="0" fontAlgn="b"/>
                      <a:r>
                        <a:rPr lang="en-US" sz="500" b="0" i="0" u="none" strike="noStrike" kern="1200" dirty="0">
                          <a:solidFill>
                            <a:srgbClr val="333333"/>
                          </a:solidFill>
                          <a:effectLst/>
                          <a:latin typeface="Century Gothic"/>
                          <a:ea typeface="+mn-ea"/>
                          <a:cs typeface="+mn-cs"/>
                        </a:rPr>
                        <a:t>Nautilus</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20.15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0.115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0.115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0.115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20.035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0.58</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5.77</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0.08</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4"/>
                  </a:ext>
                </a:extLst>
              </a:tr>
              <a:tr h="307496">
                <a:tc>
                  <a:txBody>
                    <a:bodyPr/>
                    <a:lstStyle/>
                    <a:p>
                      <a:pPr algn="ctr" rtl="0" fontAlgn="b"/>
                      <a:r>
                        <a:rPr lang="en-US" sz="500" b="0" i="0" u="none" strike="noStrike" kern="1200" dirty="0">
                          <a:solidFill>
                            <a:srgbClr val="333333"/>
                          </a:solidFill>
                          <a:effectLst/>
                          <a:latin typeface="Century Gothic"/>
                          <a:ea typeface="+mn-ea"/>
                          <a:cs typeface="+mn-cs"/>
                        </a:rPr>
                        <a:t>32</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 ONLY</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rtl="0" fontAlgn="b"/>
                      <a:r>
                        <a:rPr lang="en-US" sz="500" b="0" i="0" u="none" strike="noStrike" kern="1200" dirty="0">
                          <a:solidFill>
                            <a:srgbClr val="333333"/>
                          </a:solidFill>
                          <a:effectLst/>
                          <a:latin typeface="Century Gothic"/>
                          <a:ea typeface="+mn-ea"/>
                          <a:cs typeface="+mn-cs"/>
                        </a:rPr>
                        <a:t>West Bay</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SWWB</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36439-002-EA/03</a:t>
                      </a:r>
                    </a:p>
                    <a:p>
                      <a:pPr algn="ctr" rtl="0" fontAlgn="b"/>
                      <a:r>
                        <a:rPr lang="en-US" sz="500" b="0" i="0" u="none" strike="noStrike" kern="1200" dirty="0">
                          <a:solidFill>
                            <a:srgbClr val="333333"/>
                          </a:solidFill>
                          <a:effectLst/>
                          <a:latin typeface="Century Gothic"/>
                          <a:ea typeface="+mn-ea"/>
                          <a:cs typeface="+mn-cs"/>
                        </a:rPr>
                        <a:t> PCB Commerce Park Lot  2</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rtl="0" fontAlgn="b"/>
                      <a:r>
                        <a:rPr lang="en-US" sz="500" b="0" i="0" u="none" strike="noStrike" kern="1200" dirty="0">
                          <a:solidFill>
                            <a:srgbClr val="333333"/>
                          </a:solidFill>
                          <a:effectLst/>
                          <a:latin typeface="Century Gothic"/>
                          <a:ea typeface="+mn-ea"/>
                          <a:cs typeface="+mn-cs"/>
                        </a:rPr>
                        <a:t>2.16</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0.57</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5"/>
                  </a:ext>
                </a:extLst>
              </a:tr>
              <a:tr h="307496">
                <a:tc>
                  <a:txBody>
                    <a:bodyPr/>
                    <a:lstStyle/>
                    <a:p>
                      <a:pPr algn="ctr" rtl="0" fontAlgn="b"/>
                      <a:r>
                        <a:rPr lang="en-US" sz="500" b="0" i="0" u="none" strike="noStrike" kern="1200" dirty="0">
                          <a:solidFill>
                            <a:srgbClr val="333333"/>
                          </a:solidFill>
                          <a:effectLst/>
                          <a:latin typeface="Century Gothic"/>
                          <a:ea typeface="+mn-ea"/>
                          <a:cs typeface="+mn-cs"/>
                        </a:rPr>
                        <a:t>33</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 ONLY</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Peach Creek</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0378433-001-EA/66 </a:t>
                      </a:r>
                    </a:p>
                    <a:p>
                      <a:pPr algn="ctr" rtl="0" fontAlgn="b"/>
                      <a:r>
                        <a:rPr lang="en-US" sz="500" b="0" i="0" u="none" strike="noStrike" kern="1200" dirty="0">
                          <a:solidFill>
                            <a:srgbClr val="333333"/>
                          </a:solidFill>
                          <a:effectLst/>
                          <a:latin typeface="Century Gothic"/>
                          <a:ea typeface="+mn-ea"/>
                          <a:cs typeface="+mn-cs"/>
                        </a:rPr>
                        <a:t>South Walton CP Lot 34 &amp; 35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rtl="0" fontAlgn="b"/>
                      <a:r>
                        <a:rPr lang="en-US" sz="500" b="0" i="0" u="none" strike="noStrike" kern="1200" dirty="0">
                          <a:solidFill>
                            <a:srgbClr val="333333"/>
                          </a:solidFill>
                          <a:effectLst/>
                          <a:latin typeface="Century Gothic"/>
                          <a:ea typeface="+mn-ea"/>
                          <a:cs typeface="+mn-cs"/>
                        </a:rPr>
                        <a:t>3.31</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N/A</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6"/>
                  </a:ext>
                </a:extLst>
              </a:tr>
              <a:tr h="307496">
                <a:tc>
                  <a:txBody>
                    <a:bodyPr/>
                    <a:lstStyle/>
                    <a:p>
                      <a:pPr algn="ctr" rtl="0" fontAlgn="b"/>
                      <a:r>
                        <a:rPr lang="en-US" sz="500" b="0" i="0" u="none" strike="noStrike" kern="1200" dirty="0">
                          <a:solidFill>
                            <a:srgbClr val="333333"/>
                          </a:solidFill>
                          <a:effectLst/>
                          <a:latin typeface="Century Gothic"/>
                          <a:ea typeface="+mn-ea"/>
                          <a:cs typeface="+mn-cs"/>
                        </a:rPr>
                        <a:t>34</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 ONLY</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 </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Direct to Bay</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0378297-001-EA/03 </a:t>
                      </a:r>
                    </a:p>
                    <a:p>
                      <a:pPr algn="ctr" rtl="0" fontAlgn="b"/>
                      <a:r>
                        <a:rPr lang="en-US" sz="500" b="0" i="0" u="none" strike="noStrike" kern="1200" dirty="0">
                          <a:solidFill>
                            <a:srgbClr val="333333"/>
                          </a:solidFill>
                          <a:effectLst/>
                          <a:latin typeface="Century Gothic"/>
                          <a:ea typeface="+mn-ea"/>
                          <a:cs typeface="+mn-cs"/>
                        </a:rPr>
                        <a:t>PCB Commerce Park Lot A1</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rtl="0" fontAlgn="b"/>
                      <a:r>
                        <a:rPr lang="en-US" sz="500" b="0" i="0" u="none" strike="noStrike" kern="1200" dirty="0">
                          <a:solidFill>
                            <a:srgbClr val="333333"/>
                          </a:solidFill>
                          <a:effectLst/>
                          <a:latin typeface="Century Gothic"/>
                          <a:ea typeface="+mn-ea"/>
                          <a:cs typeface="+mn-cs"/>
                        </a:rPr>
                        <a:t>1.53</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0.62</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7"/>
                  </a:ext>
                </a:extLst>
              </a:tr>
              <a:tr h="307496">
                <a:tc>
                  <a:txBody>
                    <a:bodyPr/>
                    <a:lstStyle/>
                    <a:p>
                      <a:pPr algn="ctr" rtl="0" fontAlgn="b"/>
                      <a:r>
                        <a:rPr lang="en-US" sz="500" b="0" i="0" u="none" strike="noStrike" kern="1200" dirty="0">
                          <a:solidFill>
                            <a:srgbClr val="333333"/>
                          </a:solidFill>
                          <a:effectLst/>
                          <a:latin typeface="Century Gothic"/>
                          <a:ea typeface="+mn-ea"/>
                          <a:cs typeface="+mn-cs"/>
                        </a:rPr>
                        <a:t>35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RGP/ EMA</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SWWB</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037628-001-EA/03 &amp; SAJ-2019-01010</a:t>
                      </a:r>
                    </a:p>
                    <a:p>
                      <a:pPr algn="ctr" rtl="0" fontAlgn="b"/>
                      <a:r>
                        <a:rPr lang="en-US" sz="500" b="0" i="0" u="none" strike="noStrike" kern="1200" dirty="0">
                          <a:solidFill>
                            <a:srgbClr val="333333"/>
                          </a:solidFill>
                          <a:effectLst/>
                          <a:latin typeface="Century Gothic"/>
                          <a:ea typeface="+mn-ea"/>
                          <a:cs typeface="+mn-cs"/>
                        </a:rPr>
                        <a:t> Pier Park Northwest</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10.27</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2.82</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0.4</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4.62</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2.34</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7.44</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2.83</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4.7</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7.08</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2.88</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1.88</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8"/>
                  </a:ext>
                </a:extLst>
              </a:tr>
              <a:tr h="384374">
                <a:tc>
                  <a:txBody>
                    <a:bodyPr/>
                    <a:lstStyle/>
                    <a:p>
                      <a:pPr algn="ctr" rtl="0" fontAlgn="b"/>
                      <a:r>
                        <a:rPr lang="en-US" sz="500" b="0" i="0" u="none" strike="noStrike" kern="1200" dirty="0">
                          <a:solidFill>
                            <a:srgbClr val="333333"/>
                          </a:solidFill>
                          <a:effectLst/>
                          <a:latin typeface="Century Gothic"/>
                          <a:ea typeface="+mn-ea"/>
                          <a:cs typeface="+mn-cs"/>
                        </a:rPr>
                        <a:t>36</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RGP/ EMA</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SWWB</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0261615-015-EA/03 &amp; SAJ 2005-09182 </a:t>
                      </a:r>
                    </a:p>
                    <a:p>
                      <a:pPr algn="ctr" rtl="0" fontAlgn="b"/>
                      <a:r>
                        <a:rPr lang="en-US" sz="500" b="0" i="0" u="none" strike="noStrike" kern="1200" dirty="0">
                          <a:solidFill>
                            <a:srgbClr val="333333"/>
                          </a:solidFill>
                          <a:effectLst/>
                          <a:latin typeface="Century Gothic"/>
                          <a:ea typeface="+mn-ea"/>
                          <a:cs typeface="+mn-cs"/>
                        </a:rPr>
                        <a:t>Bay Parkway PH 2</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106.0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6.56</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6.56</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20.51</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20.51</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27.07</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78.93</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82.05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27.06</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19.36</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9"/>
                  </a:ext>
                </a:extLst>
              </a:tr>
              <a:tr h="149991">
                <a:tc gridSpan="20">
                  <a:txBody>
                    <a:bodyPr/>
                    <a:lstStyle/>
                    <a:p>
                      <a:pPr algn="ctr" rtl="0" fontAlgn="b"/>
                      <a:r>
                        <a:rPr lang="en-US" sz="800" b="1" i="0" u="none" strike="noStrike" kern="1200" dirty="0">
                          <a:solidFill>
                            <a:srgbClr val="333333"/>
                          </a:solidFill>
                          <a:effectLst/>
                          <a:latin typeface="Century Gothic"/>
                          <a:ea typeface="+mn-ea"/>
                          <a:cs typeface="+mn-cs"/>
                        </a:rPr>
                        <a:t>2020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extLst>
                  <a:ext uri="{0D108BD9-81ED-4DB2-BD59-A6C34878D82A}">
                    <a16:rowId xmlns:a16="http://schemas.microsoft.com/office/drawing/2014/main" val="31399119"/>
                  </a:ext>
                </a:extLst>
              </a:tr>
              <a:tr h="307496">
                <a:tc>
                  <a:txBody>
                    <a:bodyPr/>
                    <a:lstStyle/>
                    <a:p>
                      <a:pPr algn="ctr" rtl="0" fontAlgn="b"/>
                      <a:r>
                        <a:rPr lang="en-US" sz="500" b="0" i="0" u="none" strike="noStrike" kern="1200" dirty="0">
                          <a:solidFill>
                            <a:srgbClr val="333333"/>
                          </a:solidFill>
                          <a:effectLst/>
                          <a:latin typeface="Century Gothic"/>
                          <a:ea typeface="+mn-ea"/>
                          <a:cs typeface="+mn-cs"/>
                        </a:rPr>
                        <a:t>37</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RGP/EMA</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Hwy 98</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0379494-003-EA/03; SAJ-2019-04339 Breakfast Point Hotel</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7.27</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0.82</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0.82</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0.82</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6.18</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3.28</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.53 FDEP .53 ACOE</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0</a:t>
                      </a:r>
                    </a:p>
                  </a:txBody>
                  <a:tcPr marL="9525" marR="9525" marT="952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10"/>
                  </a:ext>
                </a:extLst>
              </a:tr>
              <a:tr h="307496">
                <a:tc>
                  <a:txBody>
                    <a:bodyPr/>
                    <a:lstStyle/>
                    <a:p>
                      <a:pPr algn="ctr" rtl="0" fontAlgn="b"/>
                      <a:r>
                        <a:rPr lang="en-US" sz="500" b="0" i="0" u="none" strike="noStrike" kern="1200" dirty="0">
                          <a:solidFill>
                            <a:srgbClr val="333333"/>
                          </a:solidFill>
                          <a:effectLst/>
                          <a:latin typeface="Century Gothic"/>
                          <a:ea typeface="+mn-ea"/>
                          <a:cs typeface="+mn-cs"/>
                        </a:rPr>
                        <a:t>38</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RGP/EMA</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Hwy 98</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0379494-002-EA/03; SAJ-2019-04247 Breakfast Point Apartments</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18.65</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0.06</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16.71</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15.37</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16.77</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1.88</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1.34</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60.15</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8.93 FDEP 9.99 ACOE</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0</a:t>
                      </a:r>
                    </a:p>
                  </a:txBody>
                  <a:tcPr marL="9525" marR="9525" marT="952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11"/>
                  </a:ext>
                </a:extLst>
              </a:tr>
              <a:tr h="307496">
                <a:tc>
                  <a:txBody>
                    <a:bodyPr/>
                    <a:lstStyle/>
                    <a:p>
                      <a:pPr algn="ctr" rtl="0" fontAlgn="b"/>
                      <a:r>
                        <a:rPr lang="en-US" sz="500" b="0" i="0" u="none" strike="noStrike" kern="1200" dirty="0">
                          <a:solidFill>
                            <a:srgbClr val="333333"/>
                          </a:solidFill>
                          <a:effectLst/>
                          <a:latin typeface="Century Gothic"/>
                          <a:ea typeface="+mn-ea"/>
                          <a:cs typeface="+mn-cs"/>
                        </a:rPr>
                        <a:t>39</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RGP/EMA</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Hwy 98</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0382019-001-EA/03; SAJ-2019-04047 Breakfast Point Phase 4</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59.44</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6.31</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16.35</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11.93</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22.66</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36.78</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10.7</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43.33</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7.75 FDEP 7.75 ACOE</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0</a:t>
                      </a:r>
                    </a:p>
                  </a:txBody>
                  <a:tcPr marL="9525" marR="9525" marT="952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12"/>
                  </a:ext>
                </a:extLst>
              </a:tr>
              <a:tr h="329871">
                <a:tc>
                  <a:txBody>
                    <a:bodyPr/>
                    <a:lstStyle/>
                    <a:p>
                      <a:pPr algn="ctr" rtl="0" fontAlgn="b"/>
                      <a:r>
                        <a:rPr lang="en-US" sz="500" b="0" i="0" u="none" strike="noStrike" kern="1200" dirty="0">
                          <a:solidFill>
                            <a:srgbClr val="333333"/>
                          </a:solidFill>
                          <a:effectLst/>
                          <a:latin typeface="Century Gothic"/>
                          <a:ea typeface="+mn-ea"/>
                          <a:cs typeface="+mn-cs"/>
                        </a:rPr>
                        <a:t>40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RGP/EMA</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SWWB</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0375609-002-EA/03; SAJ-2005-09182 Bay Parkway Expansion</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6.73</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3.81</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3.81</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0.15</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0.15</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3.96</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2.77</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0.6</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1.92</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19.36 FDEP 19.36 ACOE</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1</a:t>
                      </a:r>
                    </a:p>
                  </a:txBody>
                  <a:tcPr marL="9525" marR="9525" marT="952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Completed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13"/>
                  </a:ext>
                </a:extLst>
              </a:tr>
            </a:tbl>
          </a:graphicData>
        </a:graphic>
      </p:graphicFrame>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C1C65A-870D-4094-A98E-F5095D28F06C}"/>
              </a:ext>
            </a:extLst>
          </p:cNvPr>
          <p:cNvSpPr/>
          <p:nvPr/>
        </p:nvSpPr>
        <p:spPr>
          <a:xfrm>
            <a:off x="80283" y="1304925"/>
            <a:ext cx="8987516" cy="5442856"/>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50FADFB-7765-432C-8475-4BCA172CC78D}"/>
              </a:ext>
            </a:extLst>
          </p:cNvPr>
          <p:cNvSpPr/>
          <p:nvPr/>
        </p:nvSpPr>
        <p:spPr>
          <a:xfrm>
            <a:off x="80282" y="80282"/>
            <a:ext cx="8987517" cy="1163410"/>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9" name="Rectangle 4384">
            <a:extLst>
              <a:ext uri="{FF2B5EF4-FFF2-40B4-BE49-F238E27FC236}">
                <a16:creationId xmlns:a16="http://schemas.microsoft.com/office/drawing/2014/main" id="{904776DD-AFBE-42CF-A3EF-11D926354203}"/>
              </a:ext>
            </a:extLst>
          </p:cNvPr>
          <p:cNvSpPr>
            <a:spLocks noGrp="1" noChangeArrowheads="1"/>
          </p:cNvSpPr>
          <p:nvPr>
            <p:ph type="title"/>
          </p:nvPr>
        </p:nvSpPr>
        <p:spPr>
          <a:xfrm>
            <a:off x="158750" y="112713"/>
            <a:ext cx="8839200" cy="1042987"/>
          </a:xfrm>
        </p:spPr>
        <p:txBody>
          <a:bodyPr/>
          <a:lstStyle/>
          <a:p>
            <a:pPr algn="r" eaLnBrk="1" hangingPunct="1"/>
            <a:r>
              <a:rPr lang="en-US" altLang="en-US" sz="2800">
                <a:ln>
                  <a:noFill/>
                </a:ln>
                <a:latin typeface="Times New Roman" panose="02020603050405020304" pitchFamily="18" charset="0"/>
                <a:cs typeface="Times New Roman" panose="02020603050405020304" pitchFamily="18" charset="0"/>
              </a:rPr>
              <a:t>Project Ledger</a:t>
            </a:r>
          </a:p>
        </p:txBody>
      </p:sp>
      <p:sp>
        <p:nvSpPr>
          <p:cNvPr id="50180" name="Slide Number Placeholder 3">
            <a:extLst>
              <a:ext uri="{FF2B5EF4-FFF2-40B4-BE49-F238E27FC236}">
                <a16:creationId xmlns:a16="http://schemas.microsoft.com/office/drawing/2014/main" id="{C2E3D1D4-36E8-4FF0-A71B-1E0B38DC6D45}"/>
              </a:ext>
            </a:extLst>
          </p:cNvPr>
          <p:cNvSpPr>
            <a:spLocks noGrp="1"/>
          </p:cNvSpPr>
          <p:nvPr>
            <p:ph type="sldNum" sz="quarter" idx="12"/>
          </p:nvPr>
        </p:nvSpPr>
        <p:spPr bwMode="auto">
          <a:xfrm>
            <a:off x="8769350" y="6614091"/>
            <a:ext cx="347662" cy="128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a:spcBef>
                <a:spcPct val="0"/>
              </a:spcBef>
              <a:spcAft>
                <a:spcPct val="0"/>
              </a:spcAft>
              <a:buClrTx/>
              <a:buSzTx/>
              <a:buFontTx/>
              <a:buNone/>
            </a:pPr>
            <a:r>
              <a:rPr lang="en-US" altLang="en-US" sz="800" dirty="0">
                <a:solidFill>
                  <a:srgbClr val="5F5F5F"/>
                </a:solidFill>
                <a:latin typeface="Arial" panose="020B0604020202020204" pitchFamily="34" charset="0"/>
              </a:rPr>
              <a:t>7</a:t>
            </a:r>
          </a:p>
        </p:txBody>
      </p:sp>
      <p:graphicFrame>
        <p:nvGraphicFramePr>
          <p:cNvPr id="403" name="Table 402">
            <a:extLst>
              <a:ext uri="{FF2B5EF4-FFF2-40B4-BE49-F238E27FC236}">
                <a16:creationId xmlns:a16="http://schemas.microsoft.com/office/drawing/2014/main" id="{1F4AF0A3-D013-4603-BA36-0A9955514FFC}"/>
              </a:ext>
            </a:extLst>
          </p:cNvPr>
          <p:cNvGraphicFramePr>
            <a:graphicFrameLocks noGrp="1"/>
          </p:cNvGraphicFramePr>
          <p:nvPr/>
        </p:nvGraphicFramePr>
        <p:xfrm>
          <a:off x="273050" y="6032500"/>
          <a:ext cx="1839913" cy="531812"/>
        </p:xfrm>
        <a:graphic>
          <a:graphicData uri="http://schemas.openxmlformats.org/drawingml/2006/table">
            <a:tbl>
              <a:tblPr/>
              <a:tblGrid>
                <a:gridCol w="373930">
                  <a:extLst>
                    <a:ext uri="{9D8B030D-6E8A-4147-A177-3AD203B41FA5}">
                      <a16:colId xmlns:a16="http://schemas.microsoft.com/office/drawing/2014/main" val="20000"/>
                    </a:ext>
                  </a:extLst>
                </a:gridCol>
                <a:gridCol w="1465983">
                  <a:extLst>
                    <a:ext uri="{9D8B030D-6E8A-4147-A177-3AD203B41FA5}">
                      <a16:colId xmlns:a16="http://schemas.microsoft.com/office/drawing/2014/main" val="20001"/>
                    </a:ext>
                  </a:extLst>
                </a:gridCol>
              </a:tblGrid>
              <a:tr h="132953">
                <a:tc>
                  <a:txBody>
                    <a:bodyPr/>
                    <a:lstStyle/>
                    <a:p>
                      <a:pPr algn="l" fontAlgn="b"/>
                      <a:r>
                        <a:rPr lang="en-US" sz="600" b="0" i="0" u="none" strike="noStrike" dirty="0">
                          <a:latin typeface="Century Gothic"/>
                        </a:rPr>
                        <a:t>Tot </a:t>
                      </a:r>
                      <a:r>
                        <a:rPr lang="en-US" sz="600" b="0" i="0" u="none" strike="noStrike" dirty="0" err="1">
                          <a:latin typeface="Century Gothic"/>
                        </a:rPr>
                        <a:t>Prj</a:t>
                      </a:r>
                      <a:r>
                        <a:rPr lang="en-US" sz="600" b="0" i="0" u="none" strike="noStrike" dirty="0">
                          <a:latin typeface="Century Gothic"/>
                        </a:rPr>
                        <a:t> Ac</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Total Project Acres Within Sub-basin</a:t>
                      </a:r>
                    </a:p>
                  </a:txBody>
                  <a:tcPr marL="6997" marR="6997" marT="6998" marB="0" anchor="b">
                    <a:lnL>
                      <a:noFill/>
                    </a:lnL>
                    <a:lnR>
                      <a:noFill/>
                    </a:lnR>
                    <a:lnT>
                      <a:noFill/>
                    </a:lnT>
                    <a:lnB>
                      <a:noFill/>
                    </a:lnB>
                  </a:tcPr>
                </a:tc>
                <a:extLst>
                  <a:ext uri="{0D108BD9-81ED-4DB2-BD59-A6C34878D82A}">
                    <a16:rowId xmlns:a16="http://schemas.microsoft.com/office/drawing/2014/main" val="10000"/>
                  </a:ext>
                </a:extLst>
              </a:tr>
              <a:tr h="132953">
                <a:tc>
                  <a:txBody>
                    <a:bodyPr/>
                    <a:lstStyle/>
                    <a:p>
                      <a:pPr algn="l" fontAlgn="b"/>
                      <a:r>
                        <a:rPr lang="en-US" sz="600" b="0" i="0" u="none" strike="noStrike" dirty="0">
                          <a:latin typeface="Century Gothic"/>
                        </a:rPr>
                        <a:t>HQ</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High Quality Wetlands</a:t>
                      </a:r>
                    </a:p>
                  </a:txBody>
                  <a:tcPr marL="6997" marR="6997" marT="6998" marB="0" anchor="b">
                    <a:lnL>
                      <a:noFill/>
                    </a:lnL>
                    <a:lnR>
                      <a:noFill/>
                    </a:lnR>
                    <a:lnT>
                      <a:noFill/>
                    </a:lnT>
                    <a:lnB>
                      <a:noFill/>
                    </a:lnB>
                  </a:tcPr>
                </a:tc>
                <a:extLst>
                  <a:ext uri="{0D108BD9-81ED-4DB2-BD59-A6C34878D82A}">
                    <a16:rowId xmlns:a16="http://schemas.microsoft.com/office/drawing/2014/main" val="10001"/>
                  </a:ext>
                </a:extLst>
              </a:tr>
              <a:tr h="132953">
                <a:tc>
                  <a:txBody>
                    <a:bodyPr/>
                    <a:lstStyle/>
                    <a:p>
                      <a:pPr algn="l" fontAlgn="b"/>
                      <a:r>
                        <a:rPr lang="en-US" sz="600" b="0" i="0" u="none" strike="noStrike">
                          <a:latin typeface="Century Gothic"/>
                        </a:rPr>
                        <a:t>HQ IMP</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High Quality Wetland Impacts</a:t>
                      </a:r>
                    </a:p>
                  </a:txBody>
                  <a:tcPr marL="6997" marR="6997" marT="6998" marB="0" anchor="b">
                    <a:lnL>
                      <a:noFill/>
                    </a:lnL>
                    <a:lnR>
                      <a:noFill/>
                    </a:lnR>
                    <a:lnT>
                      <a:noFill/>
                    </a:lnT>
                    <a:lnB>
                      <a:noFill/>
                    </a:lnB>
                  </a:tcPr>
                </a:tc>
                <a:extLst>
                  <a:ext uri="{0D108BD9-81ED-4DB2-BD59-A6C34878D82A}">
                    <a16:rowId xmlns:a16="http://schemas.microsoft.com/office/drawing/2014/main" val="10002"/>
                  </a:ext>
                </a:extLst>
              </a:tr>
              <a:tr h="132953">
                <a:tc>
                  <a:txBody>
                    <a:bodyPr/>
                    <a:lstStyle/>
                    <a:p>
                      <a:pPr algn="l" fontAlgn="b"/>
                      <a:r>
                        <a:rPr lang="en-US" sz="600" b="0" i="0" u="none" strike="noStrike" dirty="0">
                          <a:latin typeface="Century Gothic"/>
                        </a:rPr>
                        <a:t>LQ</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Low Quality Wetlands</a:t>
                      </a:r>
                    </a:p>
                  </a:txBody>
                  <a:tcPr marL="6997" marR="6997" marT="6998"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404" name="Table 403">
            <a:extLst>
              <a:ext uri="{FF2B5EF4-FFF2-40B4-BE49-F238E27FC236}">
                <a16:creationId xmlns:a16="http://schemas.microsoft.com/office/drawing/2014/main" id="{A5115EA4-81C6-4AEB-B1F4-B12FBF61F48D}"/>
              </a:ext>
            </a:extLst>
          </p:cNvPr>
          <p:cNvGraphicFramePr>
            <a:graphicFrameLocks noGrp="1"/>
          </p:cNvGraphicFramePr>
          <p:nvPr/>
        </p:nvGraphicFramePr>
        <p:xfrm>
          <a:off x="2065338" y="6062663"/>
          <a:ext cx="1677987" cy="471488"/>
        </p:xfrm>
        <a:graphic>
          <a:graphicData uri="http://schemas.openxmlformats.org/drawingml/2006/table">
            <a:tbl>
              <a:tblPr/>
              <a:tblGrid>
                <a:gridCol w="419342">
                  <a:extLst>
                    <a:ext uri="{9D8B030D-6E8A-4147-A177-3AD203B41FA5}">
                      <a16:colId xmlns:a16="http://schemas.microsoft.com/office/drawing/2014/main" val="20000"/>
                    </a:ext>
                  </a:extLst>
                </a:gridCol>
                <a:gridCol w="1258645">
                  <a:extLst>
                    <a:ext uri="{9D8B030D-6E8A-4147-A177-3AD203B41FA5}">
                      <a16:colId xmlns:a16="http://schemas.microsoft.com/office/drawing/2014/main" val="20001"/>
                    </a:ext>
                  </a:extLst>
                </a:gridCol>
              </a:tblGrid>
              <a:tr h="117872">
                <a:tc>
                  <a:txBody>
                    <a:bodyPr/>
                    <a:lstStyle/>
                    <a:p>
                      <a:pPr algn="l" fontAlgn="b"/>
                      <a:r>
                        <a:rPr lang="en-US" sz="600" b="0" i="0" u="none" strike="noStrike" dirty="0">
                          <a:latin typeface="Century Gothic"/>
                        </a:rPr>
                        <a:t>LQ IMP</a:t>
                      </a:r>
                    </a:p>
                  </a:txBody>
                  <a:tcPr marL="6201" marR="6201" marT="6204" marB="0" anchor="b">
                    <a:lnL>
                      <a:noFill/>
                    </a:lnL>
                    <a:lnR>
                      <a:noFill/>
                    </a:lnR>
                    <a:lnT>
                      <a:noFill/>
                    </a:lnT>
                    <a:lnB>
                      <a:noFill/>
                    </a:lnB>
                  </a:tcPr>
                </a:tc>
                <a:tc>
                  <a:txBody>
                    <a:bodyPr/>
                    <a:lstStyle/>
                    <a:p>
                      <a:pPr algn="l" fontAlgn="b"/>
                      <a:r>
                        <a:rPr lang="en-US" sz="600" b="0" i="0" u="none" strike="noStrike">
                          <a:latin typeface="Century Gothic"/>
                        </a:rPr>
                        <a:t>Low Quality Wetland Impacts</a:t>
                      </a:r>
                    </a:p>
                  </a:txBody>
                  <a:tcPr marL="6201" marR="6201" marT="6204" marB="0" anchor="b">
                    <a:lnL>
                      <a:noFill/>
                    </a:lnL>
                    <a:lnR>
                      <a:noFill/>
                    </a:lnR>
                    <a:lnT>
                      <a:noFill/>
                    </a:lnT>
                    <a:lnB>
                      <a:noFill/>
                    </a:lnB>
                  </a:tcPr>
                </a:tc>
                <a:extLst>
                  <a:ext uri="{0D108BD9-81ED-4DB2-BD59-A6C34878D82A}">
                    <a16:rowId xmlns:a16="http://schemas.microsoft.com/office/drawing/2014/main" val="10000"/>
                  </a:ext>
                </a:extLst>
              </a:tr>
              <a:tr h="117872">
                <a:tc>
                  <a:txBody>
                    <a:bodyPr/>
                    <a:lstStyle/>
                    <a:p>
                      <a:pPr algn="l" fontAlgn="b"/>
                      <a:r>
                        <a:rPr lang="en-US" sz="600" b="0" i="0" u="none" strike="noStrike">
                          <a:latin typeface="Century Gothic"/>
                        </a:rPr>
                        <a:t>UPL</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Uplands</a:t>
                      </a:r>
                    </a:p>
                  </a:txBody>
                  <a:tcPr marL="6201" marR="6201" marT="6204" marB="0" anchor="b">
                    <a:lnL>
                      <a:noFill/>
                    </a:lnL>
                    <a:lnR>
                      <a:noFill/>
                    </a:lnR>
                    <a:lnT>
                      <a:noFill/>
                    </a:lnT>
                    <a:lnB>
                      <a:noFill/>
                    </a:lnB>
                  </a:tcPr>
                </a:tc>
                <a:extLst>
                  <a:ext uri="{0D108BD9-81ED-4DB2-BD59-A6C34878D82A}">
                    <a16:rowId xmlns:a16="http://schemas.microsoft.com/office/drawing/2014/main" val="10001"/>
                  </a:ext>
                </a:extLst>
              </a:tr>
              <a:tr h="117872">
                <a:tc>
                  <a:txBody>
                    <a:bodyPr/>
                    <a:lstStyle/>
                    <a:p>
                      <a:pPr algn="l" fontAlgn="b"/>
                      <a:r>
                        <a:rPr lang="en-US" sz="600" b="0" i="0" u="none" strike="noStrike" dirty="0">
                          <a:latin typeface="Century Gothic"/>
                        </a:rPr>
                        <a:t>Onsite CE</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Onsite Conservation Easements</a:t>
                      </a:r>
                    </a:p>
                  </a:txBody>
                  <a:tcPr marL="6201" marR="6201" marT="6204" marB="0" anchor="b">
                    <a:lnL>
                      <a:noFill/>
                    </a:lnL>
                    <a:lnR>
                      <a:noFill/>
                    </a:lnR>
                    <a:lnT>
                      <a:noFill/>
                    </a:lnT>
                    <a:lnB>
                      <a:noFill/>
                    </a:lnB>
                  </a:tcPr>
                </a:tc>
                <a:extLst>
                  <a:ext uri="{0D108BD9-81ED-4DB2-BD59-A6C34878D82A}">
                    <a16:rowId xmlns:a16="http://schemas.microsoft.com/office/drawing/2014/main" val="10002"/>
                  </a:ext>
                </a:extLst>
              </a:tr>
              <a:tr h="117872">
                <a:tc>
                  <a:txBody>
                    <a:bodyPr/>
                    <a:lstStyle/>
                    <a:p>
                      <a:pPr algn="l" fontAlgn="b"/>
                      <a:r>
                        <a:rPr lang="en-US" sz="600" b="0" i="0" u="none" strike="noStrike" dirty="0">
                          <a:latin typeface="Century Gothic"/>
                        </a:rPr>
                        <a:t>Offsite CE</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Offsite Conservation Easements</a:t>
                      </a:r>
                    </a:p>
                  </a:txBody>
                  <a:tcPr marL="6201" marR="6201" marT="6204"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405" name="Table 404">
            <a:extLst>
              <a:ext uri="{FF2B5EF4-FFF2-40B4-BE49-F238E27FC236}">
                <a16:creationId xmlns:a16="http://schemas.microsoft.com/office/drawing/2014/main" id="{7F28E825-7F71-4350-ADA3-0825E5EF4703}"/>
              </a:ext>
            </a:extLst>
          </p:cNvPr>
          <p:cNvGraphicFramePr>
            <a:graphicFrameLocks noGrp="1"/>
          </p:cNvGraphicFramePr>
          <p:nvPr/>
        </p:nvGraphicFramePr>
        <p:xfrm>
          <a:off x="3814763" y="6042025"/>
          <a:ext cx="2455862" cy="492124"/>
        </p:xfrm>
        <a:graphic>
          <a:graphicData uri="http://schemas.openxmlformats.org/drawingml/2006/table">
            <a:tbl>
              <a:tblPr/>
              <a:tblGrid>
                <a:gridCol w="422022">
                  <a:extLst>
                    <a:ext uri="{9D8B030D-6E8A-4147-A177-3AD203B41FA5}">
                      <a16:colId xmlns:a16="http://schemas.microsoft.com/office/drawing/2014/main" val="20000"/>
                    </a:ext>
                  </a:extLst>
                </a:gridCol>
                <a:gridCol w="2033840">
                  <a:extLst>
                    <a:ext uri="{9D8B030D-6E8A-4147-A177-3AD203B41FA5}">
                      <a16:colId xmlns:a16="http://schemas.microsoft.com/office/drawing/2014/main" val="20001"/>
                    </a:ext>
                  </a:extLst>
                </a:gridCol>
              </a:tblGrid>
              <a:tr h="163771">
                <a:tc>
                  <a:txBody>
                    <a:bodyPr/>
                    <a:lstStyle/>
                    <a:p>
                      <a:pPr algn="l" fontAlgn="b"/>
                      <a:r>
                        <a:rPr lang="en-US" sz="600" b="0" i="0" u="none" strike="noStrike" dirty="0">
                          <a:latin typeface="Century Gothic"/>
                        </a:rPr>
                        <a:t>CU MIT CE</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Conservation Unit Mitigation Conservation Easement</a:t>
                      </a:r>
                    </a:p>
                  </a:txBody>
                  <a:tcPr marL="4908" marR="4908" marT="4900" marB="0" anchor="b">
                    <a:lnL>
                      <a:noFill/>
                    </a:lnL>
                    <a:lnR>
                      <a:noFill/>
                    </a:lnR>
                    <a:lnT>
                      <a:noFill/>
                    </a:lnT>
                    <a:lnB>
                      <a:noFill/>
                    </a:lnB>
                  </a:tcPr>
                </a:tc>
                <a:extLst>
                  <a:ext uri="{0D108BD9-81ED-4DB2-BD59-A6C34878D82A}">
                    <a16:rowId xmlns:a16="http://schemas.microsoft.com/office/drawing/2014/main" val="10000"/>
                  </a:ext>
                </a:extLst>
              </a:tr>
              <a:tr h="109451">
                <a:tc>
                  <a:txBody>
                    <a:bodyPr/>
                    <a:lstStyle/>
                    <a:p>
                      <a:pPr algn="l" fontAlgn="b"/>
                      <a:r>
                        <a:rPr lang="en-US" sz="600" b="0" i="0" u="none" strike="noStrike">
                          <a:latin typeface="Century Gothic"/>
                        </a:rPr>
                        <a:t>CU CE</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Conservation Unit Conservation Easement</a:t>
                      </a:r>
                    </a:p>
                  </a:txBody>
                  <a:tcPr marL="4908" marR="4908" marT="4900" marB="0" anchor="b">
                    <a:lnL>
                      <a:noFill/>
                    </a:lnL>
                    <a:lnR>
                      <a:noFill/>
                    </a:lnR>
                    <a:lnT>
                      <a:noFill/>
                    </a:lnT>
                    <a:lnB>
                      <a:noFill/>
                    </a:lnB>
                  </a:tcPr>
                </a:tc>
                <a:extLst>
                  <a:ext uri="{0D108BD9-81ED-4DB2-BD59-A6C34878D82A}">
                    <a16:rowId xmlns:a16="http://schemas.microsoft.com/office/drawing/2014/main" val="10001"/>
                  </a:ext>
                </a:extLst>
              </a:tr>
              <a:tr h="109451">
                <a:tc>
                  <a:txBody>
                    <a:bodyPr/>
                    <a:lstStyle/>
                    <a:p>
                      <a:pPr algn="l" fontAlgn="b"/>
                      <a:r>
                        <a:rPr lang="en-US" sz="600" b="0" i="0" u="none" strike="noStrike">
                          <a:latin typeface="Century Gothic"/>
                        </a:rPr>
                        <a:t>CR MIT</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Mitigation Credits</a:t>
                      </a:r>
                    </a:p>
                  </a:txBody>
                  <a:tcPr marL="4908" marR="4908" marT="4900" marB="0" anchor="b">
                    <a:lnL>
                      <a:noFill/>
                    </a:lnL>
                    <a:lnR>
                      <a:noFill/>
                    </a:lnR>
                    <a:lnT>
                      <a:noFill/>
                    </a:lnT>
                    <a:lnB>
                      <a:noFill/>
                    </a:lnB>
                  </a:tcPr>
                </a:tc>
                <a:extLst>
                  <a:ext uri="{0D108BD9-81ED-4DB2-BD59-A6C34878D82A}">
                    <a16:rowId xmlns:a16="http://schemas.microsoft.com/office/drawing/2014/main" val="10002"/>
                  </a:ext>
                </a:extLst>
              </a:tr>
              <a:tr h="109451">
                <a:tc>
                  <a:txBody>
                    <a:bodyPr/>
                    <a:lstStyle/>
                    <a:p>
                      <a:pPr algn="l" fontAlgn="b"/>
                      <a:r>
                        <a:rPr lang="en-US" sz="600" b="0" i="0" u="none" strike="noStrike" dirty="0">
                          <a:latin typeface="Century Gothic"/>
                        </a:rPr>
                        <a:t>WTL</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Wetland</a:t>
                      </a:r>
                    </a:p>
                  </a:txBody>
                  <a:tcPr marL="4908" marR="4908" marT="4900"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406" name="Table 405">
            <a:extLst>
              <a:ext uri="{FF2B5EF4-FFF2-40B4-BE49-F238E27FC236}">
                <a16:creationId xmlns:a16="http://schemas.microsoft.com/office/drawing/2014/main" id="{829B69DF-3B6D-4F4E-8913-6F282B6FEDEA}"/>
              </a:ext>
            </a:extLst>
          </p:cNvPr>
          <p:cNvGraphicFramePr>
            <a:graphicFrameLocks noGrp="1"/>
          </p:cNvGraphicFramePr>
          <p:nvPr>
            <p:extLst>
              <p:ext uri="{D42A27DB-BD31-4B8C-83A1-F6EECF244321}">
                <p14:modId xmlns:p14="http://schemas.microsoft.com/office/powerpoint/2010/main" val="2474301936"/>
              </p:ext>
            </p:extLst>
          </p:nvPr>
        </p:nvGraphicFramePr>
        <p:xfrm>
          <a:off x="5470525" y="6364288"/>
          <a:ext cx="1957388" cy="206376"/>
        </p:xfrm>
        <a:graphic>
          <a:graphicData uri="http://schemas.openxmlformats.org/drawingml/2006/table">
            <a:tbl>
              <a:tblPr/>
              <a:tblGrid>
                <a:gridCol w="373684">
                  <a:extLst>
                    <a:ext uri="{9D8B030D-6E8A-4147-A177-3AD203B41FA5}">
                      <a16:colId xmlns:a16="http://schemas.microsoft.com/office/drawing/2014/main" val="20000"/>
                    </a:ext>
                  </a:extLst>
                </a:gridCol>
                <a:gridCol w="1583704">
                  <a:extLst>
                    <a:ext uri="{9D8B030D-6E8A-4147-A177-3AD203B41FA5}">
                      <a16:colId xmlns:a16="http://schemas.microsoft.com/office/drawing/2014/main" val="20001"/>
                    </a:ext>
                  </a:extLst>
                </a:gridCol>
              </a:tblGrid>
              <a:tr h="103188">
                <a:tc>
                  <a:txBody>
                    <a:bodyPr/>
                    <a:lstStyle/>
                    <a:p>
                      <a:pPr algn="l" fontAlgn="b"/>
                      <a:r>
                        <a:rPr lang="en-US" sz="600" b="0" i="0" u="none" strike="noStrike" dirty="0">
                          <a:latin typeface="Century Gothic"/>
                        </a:rPr>
                        <a:t>GP</a:t>
                      </a:r>
                    </a:p>
                  </a:txBody>
                  <a:tcPr marL="5418" marR="5418" marT="5431" marB="0" anchor="b">
                    <a:lnL>
                      <a:noFill/>
                    </a:lnL>
                    <a:lnR>
                      <a:noFill/>
                    </a:lnR>
                    <a:lnT>
                      <a:noFill/>
                    </a:lnT>
                    <a:lnB>
                      <a:noFill/>
                    </a:lnB>
                  </a:tcPr>
                </a:tc>
                <a:tc>
                  <a:txBody>
                    <a:bodyPr/>
                    <a:lstStyle/>
                    <a:p>
                      <a:pPr algn="l" fontAlgn="b"/>
                      <a:r>
                        <a:rPr lang="en-US" sz="600" b="0" i="0" u="none" strike="noStrike" dirty="0">
                          <a:latin typeface="Century Gothic"/>
                        </a:rPr>
                        <a:t>Regional General Permit SAJ-86</a:t>
                      </a:r>
                    </a:p>
                  </a:txBody>
                  <a:tcPr marL="5418" marR="5418" marT="5431" marB="0" anchor="b">
                    <a:lnL>
                      <a:noFill/>
                    </a:lnL>
                    <a:lnR>
                      <a:noFill/>
                    </a:lnR>
                    <a:lnT>
                      <a:noFill/>
                    </a:lnT>
                    <a:lnB>
                      <a:noFill/>
                    </a:lnB>
                  </a:tcPr>
                </a:tc>
                <a:extLst>
                  <a:ext uri="{0D108BD9-81ED-4DB2-BD59-A6C34878D82A}">
                    <a16:rowId xmlns:a16="http://schemas.microsoft.com/office/drawing/2014/main" val="10000"/>
                  </a:ext>
                </a:extLst>
              </a:tr>
              <a:tr h="103188">
                <a:tc>
                  <a:txBody>
                    <a:bodyPr/>
                    <a:lstStyle/>
                    <a:p>
                      <a:pPr algn="l" fontAlgn="b"/>
                      <a:r>
                        <a:rPr lang="en-US" sz="600" b="0" i="0" u="none" strike="noStrike">
                          <a:latin typeface="Century Gothic"/>
                        </a:rPr>
                        <a:t>IP</a:t>
                      </a:r>
                    </a:p>
                  </a:txBody>
                  <a:tcPr marL="5418" marR="5418" marT="5431" marB="0" anchor="b">
                    <a:lnL>
                      <a:noFill/>
                    </a:lnL>
                    <a:lnR>
                      <a:noFill/>
                    </a:lnR>
                    <a:lnT>
                      <a:noFill/>
                    </a:lnT>
                    <a:lnB>
                      <a:noFill/>
                    </a:lnB>
                  </a:tcPr>
                </a:tc>
                <a:tc>
                  <a:txBody>
                    <a:bodyPr/>
                    <a:lstStyle/>
                    <a:p>
                      <a:pPr algn="l" fontAlgn="b"/>
                      <a:r>
                        <a:rPr lang="en-US" sz="600" b="0" i="0" u="none" strike="noStrike" dirty="0">
                          <a:latin typeface="Century Gothic"/>
                        </a:rPr>
                        <a:t>Individual Permit</a:t>
                      </a:r>
                    </a:p>
                  </a:txBody>
                  <a:tcPr marL="5418" marR="5418" marT="5431" marB="0" anchor="b">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50213" name="TextBox 1">
            <a:extLst>
              <a:ext uri="{FF2B5EF4-FFF2-40B4-BE49-F238E27FC236}">
                <a16:creationId xmlns:a16="http://schemas.microsoft.com/office/drawing/2014/main" id="{A577B8DC-9405-4E2A-8D42-19553655187A}"/>
              </a:ext>
            </a:extLst>
          </p:cNvPr>
          <p:cNvSpPr txBox="1">
            <a:spLocks noChangeArrowheads="1"/>
          </p:cNvSpPr>
          <p:nvPr/>
        </p:nvSpPr>
        <p:spPr bwMode="auto">
          <a:xfrm>
            <a:off x="7213600" y="6015038"/>
            <a:ext cx="185420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eaLnBrk="1" hangingPunct="1">
              <a:spcBef>
                <a:spcPct val="0"/>
              </a:spcBef>
              <a:spcAft>
                <a:spcPct val="0"/>
              </a:spcAft>
              <a:buClrTx/>
              <a:buSzTx/>
              <a:buFontTx/>
              <a:buNone/>
            </a:pPr>
            <a:r>
              <a:rPr lang="en-US" altLang="en-US" sz="600" dirty="0">
                <a:solidFill>
                  <a:schemeClr val="tx1"/>
                </a:solidFill>
                <a:latin typeface="Arial" panose="020B0604020202020204" pitchFamily="34" charset="0"/>
              </a:rPr>
              <a:t>        </a:t>
            </a:r>
            <a:r>
              <a:rPr lang="en-US" altLang="en-US" sz="600" b="1" dirty="0">
                <a:solidFill>
                  <a:schemeClr val="tx1"/>
                </a:solidFill>
                <a:latin typeface="Arial" panose="020B0604020202020204" pitchFamily="34" charset="0"/>
              </a:rPr>
              <a:t>Impacts have not occurred as of 2022 </a:t>
            </a:r>
          </a:p>
        </p:txBody>
      </p:sp>
      <p:sp>
        <p:nvSpPr>
          <p:cNvPr id="3" name="Rectangle 2">
            <a:extLst>
              <a:ext uri="{FF2B5EF4-FFF2-40B4-BE49-F238E27FC236}">
                <a16:creationId xmlns:a16="http://schemas.microsoft.com/office/drawing/2014/main" id="{9B6E8479-BB86-4768-9FB4-05C9C28B01AF}"/>
              </a:ext>
            </a:extLst>
          </p:cNvPr>
          <p:cNvSpPr/>
          <p:nvPr/>
        </p:nvSpPr>
        <p:spPr>
          <a:xfrm>
            <a:off x="7213600" y="6046788"/>
            <a:ext cx="153988" cy="144462"/>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Rectangle 13">
            <a:extLst>
              <a:ext uri="{FF2B5EF4-FFF2-40B4-BE49-F238E27FC236}">
                <a16:creationId xmlns:a16="http://schemas.microsoft.com/office/drawing/2014/main" id="{DD2FFB87-9C8B-42B7-8C8D-F81B22E8D0DE}"/>
              </a:ext>
            </a:extLst>
          </p:cNvPr>
          <p:cNvSpPr/>
          <p:nvPr/>
        </p:nvSpPr>
        <p:spPr>
          <a:xfrm>
            <a:off x="7223125" y="6257925"/>
            <a:ext cx="153988" cy="144463"/>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Rectangle 14">
            <a:extLst>
              <a:ext uri="{FF2B5EF4-FFF2-40B4-BE49-F238E27FC236}">
                <a16:creationId xmlns:a16="http://schemas.microsoft.com/office/drawing/2014/main" id="{592F0D46-EC57-4889-AE2A-7A3290CD89E2}"/>
              </a:ext>
            </a:extLst>
          </p:cNvPr>
          <p:cNvSpPr/>
          <p:nvPr/>
        </p:nvSpPr>
        <p:spPr>
          <a:xfrm>
            <a:off x="7221538" y="6489700"/>
            <a:ext cx="153987" cy="144463"/>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0217" name="TextBox 5">
            <a:extLst>
              <a:ext uri="{FF2B5EF4-FFF2-40B4-BE49-F238E27FC236}">
                <a16:creationId xmlns:a16="http://schemas.microsoft.com/office/drawing/2014/main" id="{FCB3FB6B-E8A2-4936-954B-EBDE2EE54020}"/>
              </a:ext>
            </a:extLst>
          </p:cNvPr>
          <p:cNvSpPr txBox="1">
            <a:spLocks noChangeArrowheads="1"/>
          </p:cNvSpPr>
          <p:nvPr/>
        </p:nvSpPr>
        <p:spPr bwMode="auto">
          <a:xfrm>
            <a:off x="7386638" y="6245225"/>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a:t>CE’s to be recorded</a:t>
            </a:r>
          </a:p>
        </p:txBody>
      </p:sp>
      <p:sp>
        <p:nvSpPr>
          <p:cNvPr id="50218" name="TextBox 6">
            <a:extLst>
              <a:ext uri="{FF2B5EF4-FFF2-40B4-BE49-F238E27FC236}">
                <a16:creationId xmlns:a16="http://schemas.microsoft.com/office/drawing/2014/main" id="{386C4EC2-CB7A-4932-9CEC-5A0B6AC053F3}"/>
              </a:ext>
            </a:extLst>
          </p:cNvPr>
          <p:cNvSpPr txBox="1">
            <a:spLocks noChangeArrowheads="1"/>
          </p:cNvSpPr>
          <p:nvPr/>
        </p:nvSpPr>
        <p:spPr bwMode="auto">
          <a:xfrm>
            <a:off x="7424738" y="6443663"/>
            <a:ext cx="1411287"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a:t>LQ Impact Allowance Drawdown</a:t>
            </a:r>
          </a:p>
        </p:txBody>
      </p:sp>
      <p:graphicFrame>
        <p:nvGraphicFramePr>
          <p:cNvPr id="18" name="Table 17">
            <a:extLst>
              <a:ext uri="{FF2B5EF4-FFF2-40B4-BE49-F238E27FC236}">
                <a16:creationId xmlns:a16="http://schemas.microsoft.com/office/drawing/2014/main" id="{FB7F87FE-A849-4FD6-9A7F-2C09B1BC0BD8}"/>
              </a:ext>
            </a:extLst>
          </p:cNvPr>
          <p:cNvGraphicFramePr>
            <a:graphicFrameLocks noGrp="1"/>
          </p:cNvGraphicFramePr>
          <p:nvPr>
            <p:extLst>
              <p:ext uri="{D42A27DB-BD31-4B8C-83A1-F6EECF244321}">
                <p14:modId xmlns:p14="http://schemas.microsoft.com/office/powerpoint/2010/main" val="3095646434"/>
              </p:ext>
            </p:extLst>
          </p:nvPr>
        </p:nvGraphicFramePr>
        <p:xfrm>
          <a:off x="273050" y="1300840"/>
          <a:ext cx="8584767" cy="4696645"/>
        </p:xfrm>
        <a:graphic>
          <a:graphicData uri="http://schemas.openxmlformats.org/drawingml/2006/table">
            <a:tbl>
              <a:tblPr/>
              <a:tblGrid>
                <a:gridCol w="385539">
                  <a:extLst>
                    <a:ext uri="{9D8B030D-6E8A-4147-A177-3AD203B41FA5}">
                      <a16:colId xmlns:a16="http://schemas.microsoft.com/office/drawing/2014/main" val="20000"/>
                    </a:ext>
                  </a:extLst>
                </a:gridCol>
                <a:gridCol w="346377">
                  <a:extLst>
                    <a:ext uri="{9D8B030D-6E8A-4147-A177-3AD203B41FA5}">
                      <a16:colId xmlns:a16="http://schemas.microsoft.com/office/drawing/2014/main" val="20001"/>
                    </a:ext>
                  </a:extLst>
                </a:gridCol>
                <a:gridCol w="533879">
                  <a:extLst>
                    <a:ext uri="{9D8B030D-6E8A-4147-A177-3AD203B41FA5}">
                      <a16:colId xmlns:a16="http://schemas.microsoft.com/office/drawing/2014/main" val="20002"/>
                    </a:ext>
                  </a:extLst>
                </a:gridCol>
                <a:gridCol w="515012">
                  <a:extLst>
                    <a:ext uri="{9D8B030D-6E8A-4147-A177-3AD203B41FA5}">
                      <a16:colId xmlns:a16="http://schemas.microsoft.com/office/drawing/2014/main" val="20003"/>
                    </a:ext>
                  </a:extLst>
                </a:gridCol>
                <a:gridCol w="1363458">
                  <a:extLst>
                    <a:ext uri="{9D8B030D-6E8A-4147-A177-3AD203B41FA5}">
                      <a16:colId xmlns:a16="http://schemas.microsoft.com/office/drawing/2014/main" val="20004"/>
                    </a:ext>
                  </a:extLst>
                </a:gridCol>
                <a:gridCol w="311275">
                  <a:extLst>
                    <a:ext uri="{9D8B030D-6E8A-4147-A177-3AD203B41FA5}">
                      <a16:colId xmlns:a16="http://schemas.microsoft.com/office/drawing/2014/main" val="20005"/>
                    </a:ext>
                  </a:extLst>
                </a:gridCol>
                <a:gridCol w="361566">
                  <a:extLst>
                    <a:ext uri="{9D8B030D-6E8A-4147-A177-3AD203B41FA5}">
                      <a16:colId xmlns:a16="http://schemas.microsoft.com/office/drawing/2014/main" val="20006"/>
                    </a:ext>
                  </a:extLst>
                </a:gridCol>
                <a:gridCol w="254733">
                  <a:extLst>
                    <a:ext uri="{9D8B030D-6E8A-4147-A177-3AD203B41FA5}">
                      <a16:colId xmlns:a16="http://schemas.microsoft.com/office/drawing/2014/main" val="20007"/>
                    </a:ext>
                  </a:extLst>
                </a:gridCol>
                <a:gridCol w="350267">
                  <a:extLst>
                    <a:ext uri="{9D8B030D-6E8A-4147-A177-3AD203B41FA5}">
                      <a16:colId xmlns:a16="http://schemas.microsoft.com/office/drawing/2014/main" val="20008"/>
                    </a:ext>
                  </a:extLst>
                </a:gridCol>
                <a:gridCol w="410764">
                  <a:extLst>
                    <a:ext uri="{9D8B030D-6E8A-4147-A177-3AD203B41FA5}">
                      <a16:colId xmlns:a16="http://schemas.microsoft.com/office/drawing/2014/main" val="20009"/>
                    </a:ext>
                  </a:extLst>
                </a:gridCol>
                <a:gridCol w="419814">
                  <a:extLst>
                    <a:ext uri="{9D8B030D-6E8A-4147-A177-3AD203B41FA5}">
                      <a16:colId xmlns:a16="http://schemas.microsoft.com/office/drawing/2014/main" val="20010"/>
                    </a:ext>
                  </a:extLst>
                </a:gridCol>
                <a:gridCol w="303039">
                  <a:extLst>
                    <a:ext uri="{9D8B030D-6E8A-4147-A177-3AD203B41FA5}">
                      <a16:colId xmlns:a16="http://schemas.microsoft.com/office/drawing/2014/main" val="20011"/>
                    </a:ext>
                  </a:extLst>
                </a:gridCol>
                <a:gridCol w="265578">
                  <a:extLst>
                    <a:ext uri="{9D8B030D-6E8A-4147-A177-3AD203B41FA5}">
                      <a16:colId xmlns:a16="http://schemas.microsoft.com/office/drawing/2014/main" val="20012"/>
                    </a:ext>
                  </a:extLst>
                </a:gridCol>
                <a:gridCol w="350267">
                  <a:extLst>
                    <a:ext uri="{9D8B030D-6E8A-4147-A177-3AD203B41FA5}">
                      <a16:colId xmlns:a16="http://schemas.microsoft.com/office/drawing/2014/main" val="20013"/>
                    </a:ext>
                  </a:extLst>
                </a:gridCol>
                <a:gridCol w="328526">
                  <a:extLst>
                    <a:ext uri="{9D8B030D-6E8A-4147-A177-3AD203B41FA5}">
                      <a16:colId xmlns:a16="http://schemas.microsoft.com/office/drawing/2014/main" val="20014"/>
                    </a:ext>
                  </a:extLst>
                </a:gridCol>
                <a:gridCol w="316375">
                  <a:extLst>
                    <a:ext uri="{9D8B030D-6E8A-4147-A177-3AD203B41FA5}">
                      <a16:colId xmlns:a16="http://schemas.microsoft.com/office/drawing/2014/main" val="20015"/>
                    </a:ext>
                  </a:extLst>
                </a:gridCol>
                <a:gridCol w="361566">
                  <a:extLst>
                    <a:ext uri="{9D8B030D-6E8A-4147-A177-3AD203B41FA5}">
                      <a16:colId xmlns:a16="http://schemas.microsoft.com/office/drawing/2014/main" val="20016"/>
                    </a:ext>
                  </a:extLst>
                </a:gridCol>
                <a:gridCol w="330496">
                  <a:extLst>
                    <a:ext uri="{9D8B030D-6E8A-4147-A177-3AD203B41FA5}">
                      <a16:colId xmlns:a16="http://schemas.microsoft.com/office/drawing/2014/main" val="20017"/>
                    </a:ext>
                  </a:extLst>
                </a:gridCol>
                <a:gridCol w="463259">
                  <a:extLst>
                    <a:ext uri="{9D8B030D-6E8A-4147-A177-3AD203B41FA5}">
                      <a16:colId xmlns:a16="http://schemas.microsoft.com/office/drawing/2014/main" val="20018"/>
                    </a:ext>
                  </a:extLst>
                </a:gridCol>
                <a:gridCol w="612977">
                  <a:extLst>
                    <a:ext uri="{9D8B030D-6E8A-4147-A177-3AD203B41FA5}">
                      <a16:colId xmlns:a16="http://schemas.microsoft.com/office/drawing/2014/main" val="20019"/>
                    </a:ext>
                  </a:extLst>
                </a:gridCol>
              </a:tblGrid>
              <a:tr h="270399">
                <a:tc>
                  <a:txBody>
                    <a:bodyPr/>
                    <a:lstStyle/>
                    <a:p>
                      <a:pPr algn="ctr" rtl="0" fontAlgn="b"/>
                      <a:r>
                        <a:rPr lang="en-US" sz="500" b="0" i="0" u="none" strike="noStrike" kern="1200" dirty="0">
                          <a:solidFill>
                            <a:srgbClr val="333333"/>
                          </a:solidFill>
                          <a:effectLst/>
                          <a:latin typeface="Century Gothic"/>
                          <a:ea typeface="+mn-ea"/>
                          <a:cs typeface="+mn-cs"/>
                        </a:rPr>
                        <a:t>FIGURE 1</a:t>
                      </a:r>
                      <a:r>
                        <a:rPr lang="en-US" sz="500" b="0" i="0" u="none" strike="noStrike" kern="1200" baseline="0" dirty="0">
                          <a:solidFill>
                            <a:srgbClr val="333333"/>
                          </a:solidFill>
                          <a:effectLst/>
                          <a:latin typeface="Century Gothic"/>
                          <a:ea typeface="+mn-ea"/>
                          <a:cs typeface="+mn-cs"/>
                        </a:rPr>
                        <a:t> continued</a:t>
                      </a:r>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gridSpan="3">
                  <a:txBody>
                    <a:bodyPr/>
                    <a:lstStyle/>
                    <a:p>
                      <a:pPr algn="ctr" rtl="0" fontAlgn="b"/>
                      <a:r>
                        <a:rPr lang="en-US" sz="500" b="0" i="0" u="none" strike="noStrike" kern="1200" dirty="0">
                          <a:solidFill>
                            <a:srgbClr val="333333"/>
                          </a:solidFill>
                          <a:effectLst/>
                          <a:latin typeface="Century Gothic"/>
                          <a:ea typeface="+mn-ea"/>
                          <a:cs typeface="+mn-cs"/>
                        </a:rPr>
                        <a:t>Overall Projects</a:t>
                      </a:r>
                      <a:r>
                        <a:rPr lang="en-US" sz="500" b="0" i="0" u="none" strike="noStrike" kern="1200" baseline="0" dirty="0">
                          <a:solidFill>
                            <a:srgbClr val="333333"/>
                          </a:solidFill>
                          <a:effectLst/>
                          <a:latin typeface="Century Gothic"/>
                          <a:ea typeface="+mn-ea"/>
                          <a:cs typeface="+mn-cs"/>
                        </a:rPr>
                        <a:t> continued</a:t>
                      </a:r>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gridSpan="16">
                  <a:txBody>
                    <a:bodyPr/>
                    <a:lstStyle/>
                    <a:p>
                      <a:pPr algn="l" fontAlgn="b"/>
                      <a:r>
                        <a:rPr lang="en-US" sz="500" b="0" i="0" u="none" strike="noStrike" kern="1200" dirty="0">
                          <a:solidFill>
                            <a:srgbClr val="333333"/>
                          </a:solidFill>
                          <a:effectLst/>
                          <a:latin typeface="Century Gothic"/>
                          <a:ea typeface="+mn-ea"/>
                          <a:cs typeface="+mn-cs"/>
                        </a:rPr>
                        <a:t> </a:t>
                      </a:r>
                    </a:p>
                  </a:txBody>
                  <a:tcPr marL="6501" marR="6501" marT="649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bg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85018">
                <a:tc>
                  <a:txBody>
                    <a:bodyPr/>
                    <a:lstStyle/>
                    <a:p>
                      <a:pPr algn="ctr" rtl="0" fontAlgn="b"/>
                      <a:r>
                        <a:rPr lang="en-US" sz="500" b="0" i="0" u="none" strike="noStrike" kern="1200" dirty="0">
                          <a:solidFill>
                            <a:srgbClr val="333333"/>
                          </a:solidFill>
                          <a:effectLst/>
                          <a:latin typeface="Century Gothic"/>
                          <a:ea typeface="+mn-ea"/>
                          <a:cs typeface="+mn-cs"/>
                        </a:rPr>
                        <a:t>Number</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Type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Permitting Basin</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Subbasin</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Project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Tot </a:t>
                      </a:r>
                      <a:r>
                        <a:rPr lang="en-US" sz="500" b="0" i="0" u="none" strike="noStrike" kern="1200" dirty="0" err="1">
                          <a:solidFill>
                            <a:srgbClr val="333333"/>
                          </a:solidFill>
                          <a:effectLst/>
                          <a:latin typeface="Century Gothic"/>
                          <a:ea typeface="+mn-ea"/>
                          <a:cs typeface="+mn-cs"/>
                        </a:rPr>
                        <a:t>Prj</a:t>
                      </a:r>
                      <a:r>
                        <a:rPr lang="en-US" sz="500" b="0" i="0" u="none" strike="noStrike" kern="1200" dirty="0">
                          <a:solidFill>
                            <a:srgbClr val="333333"/>
                          </a:solidFill>
                          <a:effectLst/>
                          <a:latin typeface="Century Gothic"/>
                          <a:ea typeface="+mn-ea"/>
                          <a:cs typeface="+mn-cs"/>
                        </a:rPr>
                        <a:t> Ac</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HQ</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HQ IMP</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Alt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Alt  IMP </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Under 20 % Alt Remaining</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WTL</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UPL</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Onsite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Offsite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CU MIT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CU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CR MIT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Rd Removable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Status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1"/>
                  </a:ext>
                </a:extLst>
              </a:tr>
              <a:tr h="136341">
                <a:tc gridSpan="20">
                  <a:txBody>
                    <a:bodyPr/>
                    <a:lstStyle/>
                    <a:p>
                      <a:pPr algn="ctr" rtl="0" fontAlgn="b"/>
                      <a:r>
                        <a:rPr lang="en-US" sz="800" b="1" i="0" u="none" strike="noStrike" kern="1200" dirty="0">
                          <a:solidFill>
                            <a:srgbClr val="333333"/>
                          </a:solidFill>
                          <a:effectLst/>
                          <a:latin typeface="Century Gothic"/>
                          <a:ea typeface="+mn-ea"/>
                          <a:cs typeface="+mn-cs"/>
                        </a:rPr>
                        <a:t>2021 </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extLst>
                  <a:ext uri="{0D108BD9-81ED-4DB2-BD59-A6C34878D82A}">
                    <a16:rowId xmlns:a16="http://schemas.microsoft.com/office/drawing/2014/main" val="3717579950"/>
                  </a:ext>
                </a:extLst>
              </a:tr>
              <a:tr h="248476">
                <a:tc>
                  <a:txBody>
                    <a:bodyPr/>
                    <a:lstStyle/>
                    <a:p>
                      <a:pPr algn="ctr" rtl="0" fontAlgn="b"/>
                      <a:r>
                        <a:rPr lang="en-US" sz="500" b="0" i="0" u="none" strike="noStrike" kern="1200" dirty="0">
                          <a:solidFill>
                            <a:srgbClr val="333333"/>
                          </a:solidFill>
                          <a:effectLst/>
                          <a:latin typeface="Century Gothic"/>
                          <a:ea typeface="+mn-ea"/>
                          <a:cs typeface="+mn-cs"/>
                        </a:rPr>
                        <a:t>41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 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Peach Creek</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0378433-002-EA/66; 0396442-01-SFRG/66 South Walton Commerce Park Phase 2 </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76.61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28.73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1.43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16.68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3.32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45.41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31.2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40.6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11.65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3.0 UMAM</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in Progress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val="10002"/>
                  </a:ext>
                </a:extLst>
              </a:tr>
              <a:tr h="366491">
                <a:tc>
                  <a:txBody>
                    <a:bodyPr/>
                    <a:lstStyle/>
                    <a:p>
                      <a:pPr algn="ctr" rtl="0" fontAlgn="b"/>
                      <a:r>
                        <a:rPr lang="en-US" sz="500" b="0" i="0" u="none" strike="noStrike" kern="1200" dirty="0">
                          <a:solidFill>
                            <a:srgbClr val="333333"/>
                          </a:solidFill>
                          <a:effectLst/>
                          <a:latin typeface="Century Gothic"/>
                          <a:ea typeface="+mn-ea"/>
                          <a:cs typeface="+mn-cs"/>
                        </a:rPr>
                        <a:t>42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 RGP</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ABBBF</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0382019-002-EA/03; SAJ-2014-03115 Breakfast Point Phase 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84.04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4.09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0.10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16.56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9.88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20.65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63.39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9.71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33.80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103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5.33 UMAM</a:t>
                      </a:r>
                    </a:p>
                    <a:p>
                      <a:pPr algn="ctr" rtl="0" fontAlgn="b"/>
                      <a:r>
                        <a:rPr lang="en-US" sz="500" b="0" i="0" u="none" strike="noStrike" kern="1200" dirty="0">
                          <a:solidFill>
                            <a:srgbClr val="333333"/>
                          </a:solidFill>
                          <a:effectLst/>
                          <a:latin typeface="Century Gothic"/>
                          <a:ea typeface="+mn-ea"/>
                          <a:cs typeface="+mn-cs"/>
                        </a:rPr>
                        <a:t>6.51 WRAP</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recorded</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3"/>
                  </a:ext>
                </a:extLst>
              </a:tr>
              <a:tr h="366491">
                <a:tc>
                  <a:txBody>
                    <a:bodyPr/>
                    <a:lstStyle/>
                    <a:p>
                      <a:pPr algn="ctr" rtl="0" fontAlgn="b"/>
                      <a:r>
                        <a:rPr lang="en-US" sz="500" b="0" i="0" u="none" strike="noStrike" kern="1200" dirty="0">
                          <a:solidFill>
                            <a:srgbClr val="333333"/>
                          </a:solidFill>
                          <a:effectLst/>
                          <a:latin typeface="Century Gothic"/>
                          <a:ea typeface="+mn-ea"/>
                          <a:cs typeface="+mn-cs"/>
                        </a:rPr>
                        <a:t>43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 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Peach Creek</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0398702-001-EA/66; 0398702-002-SFRG/66 Walton DSAP Residential</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25.31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5.37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5.37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5.37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19.94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21.48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WRAP 3.49</a:t>
                      </a:r>
                    </a:p>
                    <a:p>
                      <a:pPr algn="ctr" rtl="0" fontAlgn="b"/>
                      <a:r>
                        <a:rPr lang="en-US" sz="500" b="0" i="0" u="none" strike="noStrike" kern="1200" dirty="0">
                          <a:solidFill>
                            <a:srgbClr val="333333"/>
                          </a:solidFill>
                          <a:effectLst/>
                          <a:latin typeface="Century Gothic"/>
                          <a:ea typeface="+mn-ea"/>
                          <a:cs typeface="+mn-cs"/>
                        </a:rPr>
                        <a:t>UMAM 2.85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Offsite  completed</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val="10004"/>
                  </a:ext>
                </a:extLst>
              </a:tr>
              <a:tr h="366491">
                <a:tc>
                  <a:txBody>
                    <a:bodyPr/>
                    <a:lstStyle/>
                    <a:p>
                      <a:pPr algn="ctr" rtl="0" fontAlgn="b"/>
                      <a:r>
                        <a:rPr lang="en-US" sz="500" b="0" i="0" u="none" strike="noStrike" kern="1200" dirty="0">
                          <a:solidFill>
                            <a:srgbClr val="333333"/>
                          </a:solidFill>
                          <a:effectLst/>
                          <a:latin typeface="Century Gothic"/>
                          <a:ea typeface="+mn-ea"/>
                          <a:cs typeface="+mn-cs"/>
                        </a:rPr>
                        <a:t>44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 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SWWB</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0393890-001-EA/03; 0396477-001-SFRG/03 Ward Creek Phase 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119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3.03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56.51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10.73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+2.86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59.54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59.46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48.81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13.85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WRAP 6.97</a:t>
                      </a:r>
                    </a:p>
                    <a:p>
                      <a:pPr algn="ctr" rtl="0" fontAlgn="b"/>
                      <a:r>
                        <a:rPr lang="en-US" sz="500" b="0" i="0" u="none" strike="noStrike" kern="1200" dirty="0">
                          <a:solidFill>
                            <a:srgbClr val="333333"/>
                          </a:solidFill>
                          <a:effectLst/>
                          <a:latin typeface="Century Gothic"/>
                          <a:ea typeface="+mn-ea"/>
                          <a:cs typeface="+mn-cs"/>
                        </a:rPr>
                        <a:t>UMAM 5.69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Recorded</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5"/>
                  </a:ext>
                </a:extLst>
              </a:tr>
              <a:tr h="366491">
                <a:tc>
                  <a:txBody>
                    <a:bodyPr/>
                    <a:lstStyle/>
                    <a:p>
                      <a:pPr algn="ctr" rtl="0" fontAlgn="b"/>
                      <a:r>
                        <a:rPr lang="en-US" sz="500" b="0" i="0" u="none" strike="noStrike" kern="1200" dirty="0">
                          <a:solidFill>
                            <a:srgbClr val="333333"/>
                          </a:solidFill>
                          <a:effectLst/>
                          <a:latin typeface="Century Gothic"/>
                          <a:ea typeface="+mn-ea"/>
                          <a:cs typeface="+mn-cs"/>
                        </a:rPr>
                        <a:t>45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 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Peach Creek</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0377211-002-EA/66; 0377211-003-SFRG Walton DSAP Roadway</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8.46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043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0.43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1.68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2.23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6.23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6.72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1.28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WRAP 1.48</a:t>
                      </a:r>
                    </a:p>
                    <a:p>
                      <a:pPr algn="ctr" rtl="0" fontAlgn="b"/>
                      <a:r>
                        <a:rPr lang="en-US" sz="500" b="0" i="0" u="none" strike="noStrike" kern="1200" dirty="0">
                          <a:solidFill>
                            <a:srgbClr val="333333"/>
                          </a:solidFill>
                          <a:effectLst/>
                          <a:latin typeface="Century Gothic"/>
                          <a:ea typeface="+mn-ea"/>
                          <a:cs typeface="+mn-cs"/>
                        </a:rPr>
                        <a:t>UMAM 1.26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in Progress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val="10006"/>
                  </a:ext>
                </a:extLst>
              </a:tr>
              <a:tr h="366491">
                <a:tc>
                  <a:txBody>
                    <a:bodyPr/>
                    <a:lstStyle/>
                    <a:p>
                      <a:pPr algn="ctr" rtl="0" fontAlgn="b"/>
                      <a:r>
                        <a:rPr lang="en-US" sz="500" b="0" i="0" u="none" strike="noStrike" kern="1200" dirty="0">
                          <a:solidFill>
                            <a:srgbClr val="333333"/>
                          </a:solidFill>
                          <a:effectLst/>
                          <a:latin typeface="Century Gothic"/>
                          <a:ea typeface="+mn-ea"/>
                          <a:cs typeface="+mn-cs"/>
                        </a:rPr>
                        <a:t>46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 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 Lake Powell</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LPF</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0221322-057-EA/66; 0221322-058-SFRG/66 Origins Phase 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54.11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16.87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0.76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17.25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36.86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16.72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10.87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WRAP 0.70</a:t>
                      </a:r>
                    </a:p>
                    <a:p>
                      <a:pPr algn="ctr" rtl="0" fontAlgn="b"/>
                      <a:r>
                        <a:rPr lang="en-US" sz="500" b="0" i="0" u="none" strike="noStrike" kern="1200" dirty="0">
                          <a:solidFill>
                            <a:srgbClr val="333333"/>
                          </a:solidFill>
                          <a:effectLst/>
                          <a:latin typeface="Century Gothic"/>
                          <a:ea typeface="+mn-ea"/>
                          <a:cs typeface="+mn-cs"/>
                        </a:rPr>
                        <a:t>UMAM 0.70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Onsite Completed</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val="10007"/>
                  </a:ext>
                </a:extLst>
              </a:tr>
              <a:tr h="366491">
                <a:tc>
                  <a:txBody>
                    <a:bodyPr/>
                    <a:lstStyle/>
                    <a:p>
                      <a:pPr algn="ctr" rtl="0" fontAlgn="b"/>
                      <a:r>
                        <a:rPr lang="en-US" sz="500" b="0" i="0" u="none" strike="noStrike" kern="1200" dirty="0">
                          <a:solidFill>
                            <a:srgbClr val="333333"/>
                          </a:solidFill>
                          <a:effectLst/>
                          <a:latin typeface="Century Gothic"/>
                          <a:ea typeface="+mn-ea"/>
                          <a:cs typeface="+mn-cs"/>
                        </a:rPr>
                        <a:t>47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ABBBF</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0407352-001-EA/03; 0407352-002-SFRP/03 Breakfast Point East Phase 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90.69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9.40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0.15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35.14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6.14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+4.13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44.54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46.15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38.22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111.22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WRAP 4.13</a:t>
                      </a:r>
                    </a:p>
                    <a:p>
                      <a:pPr algn="ctr" rtl="0" fontAlgn="b"/>
                      <a:r>
                        <a:rPr lang="en-US" sz="500" b="0" i="0" u="none" strike="noStrike" kern="1200" dirty="0">
                          <a:solidFill>
                            <a:srgbClr val="333333"/>
                          </a:solidFill>
                          <a:effectLst/>
                          <a:latin typeface="Century Gothic"/>
                          <a:ea typeface="+mn-ea"/>
                          <a:cs typeface="+mn-cs"/>
                        </a:rPr>
                        <a:t>UMAM</a:t>
                      </a:r>
                    </a:p>
                    <a:p>
                      <a:pPr algn="ctr" rtl="0" fontAlgn="b"/>
                      <a:r>
                        <a:rPr lang="en-US" sz="500" b="0" i="0" u="none" strike="noStrike" kern="1200" dirty="0">
                          <a:solidFill>
                            <a:srgbClr val="333333"/>
                          </a:solidFill>
                          <a:effectLst/>
                          <a:latin typeface="Century Gothic"/>
                          <a:ea typeface="+mn-ea"/>
                          <a:cs typeface="+mn-cs"/>
                        </a:rPr>
                        <a:t>3.38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In Progress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028423202"/>
                  </a:ext>
                </a:extLst>
              </a:tr>
              <a:tr h="146695">
                <a:tc gridSpan="20">
                  <a:txBody>
                    <a:bodyPr/>
                    <a:lstStyle/>
                    <a:p>
                      <a:pPr algn="ctr" rtl="0" fontAlgn="b"/>
                      <a:r>
                        <a:rPr lang="en-US" sz="800" b="1" i="0" u="none" strike="noStrike" kern="1200" dirty="0">
                          <a:solidFill>
                            <a:srgbClr val="333333"/>
                          </a:solidFill>
                          <a:effectLst/>
                          <a:latin typeface="Century Gothic"/>
                          <a:ea typeface="+mn-ea"/>
                          <a:cs typeface="+mn-cs"/>
                        </a:rPr>
                        <a:t>2022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extLst>
                  <a:ext uri="{0D108BD9-81ED-4DB2-BD59-A6C34878D82A}">
                    <a16:rowId xmlns:a16="http://schemas.microsoft.com/office/drawing/2014/main" val="1006027853"/>
                  </a:ext>
                </a:extLst>
              </a:tr>
              <a:tr h="366491">
                <a:tc>
                  <a:txBody>
                    <a:bodyPr/>
                    <a:lstStyle/>
                    <a:p>
                      <a:pPr algn="ctr" rtl="0" fontAlgn="b"/>
                      <a:r>
                        <a:rPr lang="en-US" sz="500" b="0" i="0" u="none" strike="noStrike" kern="1200" dirty="0">
                          <a:solidFill>
                            <a:srgbClr val="333333"/>
                          </a:solidFill>
                          <a:effectLst/>
                          <a:latin typeface="Century Gothic"/>
                          <a:ea typeface="+mn-ea"/>
                          <a:cs typeface="+mn-cs"/>
                        </a:rPr>
                        <a:t>48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ABBBF</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0382019-007-EA/03; 0382019-008-SFRP/03 </a:t>
                      </a:r>
                    </a:p>
                    <a:p>
                      <a:pPr algn="ctr" rtl="0" fontAlgn="b"/>
                      <a:r>
                        <a:rPr lang="en-US" sz="500" b="0" i="0" u="none" strike="noStrike" kern="1200" dirty="0">
                          <a:solidFill>
                            <a:srgbClr val="333333"/>
                          </a:solidFill>
                          <a:effectLst/>
                          <a:latin typeface="Century Gothic"/>
                          <a:ea typeface="+mn-ea"/>
                          <a:cs typeface="+mn-cs"/>
                        </a:rPr>
                        <a:t>Breakfast Point Phase 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42.64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7.1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4.24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7.1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35.54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2.86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14.10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N/A</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52.29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WRAP</a:t>
                      </a:r>
                    </a:p>
                    <a:p>
                      <a:pPr algn="ctr" rtl="0" fontAlgn="b"/>
                      <a:r>
                        <a:rPr lang="en-US" sz="500" b="0" i="0" u="none" strike="noStrike" kern="1200" dirty="0">
                          <a:solidFill>
                            <a:srgbClr val="333333"/>
                          </a:solidFill>
                          <a:effectLst/>
                          <a:latin typeface="Century Gothic"/>
                          <a:ea typeface="+mn-ea"/>
                          <a:cs typeface="+mn-cs"/>
                        </a:rPr>
                        <a:t>2.76</a:t>
                      </a:r>
                    </a:p>
                    <a:p>
                      <a:pPr algn="ctr" rtl="0" fontAlgn="b"/>
                      <a:r>
                        <a:rPr lang="en-US" sz="500" b="0" i="0" u="none" strike="noStrike" kern="1200" dirty="0">
                          <a:solidFill>
                            <a:srgbClr val="333333"/>
                          </a:solidFill>
                          <a:effectLst/>
                          <a:latin typeface="Century Gothic"/>
                          <a:ea typeface="+mn-ea"/>
                          <a:cs typeface="+mn-cs"/>
                        </a:rPr>
                        <a:t>UMAM</a:t>
                      </a:r>
                    </a:p>
                    <a:p>
                      <a:pPr algn="ctr" rtl="0" fontAlgn="b"/>
                      <a:r>
                        <a:rPr lang="en-US" sz="500" b="0" i="0" u="none" strike="noStrike" kern="1200" dirty="0">
                          <a:solidFill>
                            <a:srgbClr val="333333"/>
                          </a:solidFill>
                          <a:effectLst/>
                          <a:latin typeface="Century Gothic"/>
                          <a:ea typeface="+mn-ea"/>
                          <a:cs typeface="+mn-cs"/>
                        </a:rPr>
                        <a:t>2.25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in Progress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val="3301156008"/>
                  </a:ext>
                </a:extLst>
              </a:tr>
              <a:tr h="366491">
                <a:tc>
                  <a:txBody>
                    <a:bodyPr/>
                    <a:lstStyle/>
                    <a:p>
                      <a:pPr algn="ctr" rtl="0" fontAlgn="b"/>
                      <a:r>
                        <a:rPr lang="en-US" sz="500" b="0" i="0" u="none" strike="noStrike" kern="1200" dirty="0">
                          <a:solidFill>
                            <a:srgbClr val="333333"/>
                          </a:solidFill>
                          <a:effectLst/>
                          <a:latin typeface="Century Gothic"/>
                          <a:ea typeface="+mn-ea"/>
                          <a:cs typeface="+mn-cs"/>
                        </a:rPr>
                        <a:t>49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ABBBF</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0409501-001-EA/03; 0409501-002-SFRP/03</a:t>
                      </a:r>
                    </a:p>
                    <a:p>
                      <a:pPr algn="ctr" rtl="0" fontAlgn="b"/>
                      <a:r>
                        <a:rPr lang="en-US" sz="500" b="0" i="0" u="none" strike="noStrike" kern="1200" dirty="0">
                          <a:solidFill>
                            <a:srgbClr val="333333"/>
                          </a:solidFill>
                          <a:effectLst/>
                          <a:latin typeface="Century Gothic"/>
                          <a:ea typeface="+mn-ea"/>
                          <a:cs typeface="+mn-cs"/>
                        </a:rPr>
                        <a:t>Moylan Road Extension </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12.84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0.53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2.77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2.38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9.54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0.89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N/A</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15.75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WRAP</a:t>
                      </a:r>
                    </a:p>
                    <a:p>
                      <a:pPr algn="ctr" rtl="0" fontAlgn="b"/>
                      <a:r>
                        <a:rPr lang="en-US" sz="500" b="0" i="0" u="none" strike="noStrike" kern="1200" dirty="0">
                          <a:solidFill>
                            <a:srgbClr val="333333"/>
                          </a:solidFill>
                          <a:effectLst/>
                          <a:latin typeface="Century Gothic"/>
                          <a:ea typeface="+mn-ea"/>
                          <a:cs typeface="+mn-cs"/>
                        </a:rPr>
                        <a:t>1.58</a:t>
                      </a:r>
                    </a:p>
                    <a:p>
                      <a:pPr algn="ctr" rtl="0" fontAlgn="b"/>
                      <a:r>
                        <a:rPr lang="en-US" sz="500" b="0" i="0" u="none" strike="noStrike" kern="1200" dirty="0">
                          <a:solidFill>
                            <a:srgbClr val="333333"/>
                          </a:solidFill>
                          <a:effectLst/>
                          <a:latin typeface="Century Gothic"/>
                          <a:ea typeface="+mn-ea"/>
                          <a:cs typeface="+mn-cs"/>
                        </a:rPr>
                        <a:t>UMAM</a:t>
                      </a:r>
                    </a:p>
                    <a:p>
                      <a:pPr algn="ctr" rtl="0" fontAlgn="b"/>
                      <a:r>
                        <a:rPr lang="en-US" sz="500" b="0" i="0" u="none" strike="noStrike" kern="1200" dirty="0">
                          <a:solidFill>
                            <a:srgbClr val="333333"/>
                          </a:solidFill>
                          <a:effectLst/>
                          <a:latin typeface="Century Gothic"/>
                          <a:ea typeface="+mn-ea"/>
                          <a:cs typeface="+mn-cs"/>
                        </a:rPr>
                        <a:t>1.29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In Progress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val="2844229263"/>
                  </a:ext>
                </a:extLst>
              </a:tr>
              <a:tr h="366491">
                <a:tc>
                  <a:txBody>
                    <a:bodyPr/>
                    <a:lstStyle/>
                    <a:p>
                      <a:pPr algn="ctr" rtl="0" fontAlgn="b"/>
                      <a:r>
                        <a:rPr lang="en-US" sz="500" b="0" i="0" u="none" strike="noStrike" kern="1200" dirty="0">
                          <a:solidFill>
                            <a:srgbClr val="333333"/>
                          </a:solidFill>
                          <a:effectLst/>
                          <a:latin typeface="Century Gothic"/>
                          <a:ea typeface="+mn-ea"/>
                          <a:cs typeface="+mn-cs"/>
                        </a:rPr>
                        <a:t>50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 </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IWWB</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0393890-002-EA/03; 0393890-003-SFRP/03</a:t>
                      </a:r>
                    </a:p>
                    <a:p>
                      <a:pPr algn="ctr" rtl="0" fontAlgn="b"/>
                      <a:r>
                        <a:rPr lang="en-US" sz="500" b="0" i="0" u="none" strike="noStrike" kern="1200" dirty="0">
                          <a:solidFill>
                            <a:srgbClr val="333333"/>
                          </a:solidFill>
                          <a:effectLst/>
                          <a:latin typeface="Century Gothic"/>
                          <a:ea typeface="+mn-ea"/>
                          <a:cs typeface="+mn-cs"/>
                        </a:rPr>
                        <a:t>Ward Creek Phase 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114.93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8.6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47.54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9.59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-0.41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56.14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58.79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46.55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N/A</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13.11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WRAP</a:t>
                      </a:r>
                    </a:p>
                    <a:p>
                      <a:pPr algn="ctr" rtl="0" fontAlgn="b"/>
                      <a:r>
                        <a:rPr lang="en-US" sz="500" b="0" i="0" u="none" strike="noStrike" kern="1200" dirty="0">
                          <a:solidFill>
                            <a:srgbClr val="333333"/>
                          </a:solidFill>
                          <a:effectLst/>
                          <a:latin typeface="Century Gothic"/>
                          <a:ea typeface="+mn-ea"/>
                          <a:cs typeface="+mn-cs"/>
                        </a:rPr>
                        <a:t>6.23</a:t>
                      </a:r>
                    </a:p>
                    <a:p>
                      <a:pPr algn="ctr" rtl="0" fontAlgn="b"/>
                      <a:r>
                        <a:rPr lang="en-US" sz="500" b="0" i="0" u="none" strike="noStrike" kern="1200" dirty="0">
                          <a:solidFill>
                            <a:srgbClr val="333333"/>
                          </a:solidFill>
                          <a:effectLst/>
                          <a:latin typeface="Century Gothic"/>
                          <a:ea typeface="+mn-ea"/>
                          <a:cs typeface="+mn-cs"/>
                        </a:rPr>
                        <a:t>UMAM</a:t>
                      </a:r>
                    </a:p>
                    <a:p>
                      <a:pPr algn="ctr" rtl="0" fontAlgn="b"/>
                      <a:r>
                        <a:rPr lang="en-US" sz="500" b="0" i="0" u="none" strike="noStrike" kern="1200" dirty="0">
                          <a:solidFill>
                            <a:srgbClr val="333333"/>
                          </a:solidFill>
                          <a:effectLst/>
                          <a:latin typeface="Century Gothic"/>
                          <a:ea typeface="+mn-ea"/>
                          <a:cs typeface="+mn-cs"/>
                        </a:rPr>
                        <a:t>5.08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in Progress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val="4158814835"/>
                  </a:ext>
                </a:extLst>
              </a:tr>
              <a:tr h="307529">
                <a:tc>
                  <a:txBody>
                    <a:bodyPr/>
                    <a:lstStyle/>
                    <a:p>
                      <a:pPr algn="ctr" rtl="0" fontAlgn="b"/>
                      <a:r>
                        <a:rPr lang="en-US" sz="500" b="0" i="0" u="none" strike="noStrike" kern="1200" dirty="0">
                          <a:solidFill>
                            <a:srgbClr val="333333"/>
                          </a:solidFill>
                          <a:effectLst/>
                          <a:latin typeface="Century Gothic"/>
                          <a:ea typeface="+mn-ea"/>
                          <a:cs typeface="+mn-cs"/>
                        </a:rPr>
                        <a:t>51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IWWB</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0393890-004-EA/03; 0393890-005-SFRP/03</a:t>
                      </a:r>
                    </a:p>
                    <a:p>
                      <a:pPr algn="ctr" rtl="0" fontAlgn="b"/>
                      <a:r>
                        <a:rPr lang="en-US" sz="500" b="0" i="0" u="none" strike="noStrike" kern="1200" dirty="0">
                          <a:solidFill>
                            <a:srgbClr val="333333"/>
                          </a:solidFill>
                          <a:effectLst/>
                          <a:latin typeface="Century Gothic"/>
                          <a:ea typeface="+mn-ea"/>
                          <a:cs typeface="+mn-cs"/>
                        </a:rPr>
                        <a:t>Ward Creek Phase 3 &amp; 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166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18.93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53.67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14.51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72.6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93.4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38.25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N/A</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18.94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WRAP</a:t>
                      </a:r>
                    </a:p>
                    <a:p>
                      <a:pPr algn="ctr" rtl="0" fontAlgn="b"/>
                      <a:r>
                        <a:rPr lang="en-US" sz="500" b="0" i="0" u="none" strike="noStrike" kern="1200" dirty="0">
                          <a:solidFill>
                            <a:srgbClr val="333333"/>
                          </a:solidFill>
                          <a:effectLst/>
                          <a:latin typeface="Century Gothic"/>
                          <a:ea typeface="+mn-ea"/>
                          <a:cs typeface="+mn-cs"/>
                        </a:rPr>
                        <a:t>9.43</a:t>
                      </a:r>
                    </a:p>
                    <a:p>
                      <a:pPr algn="ctr" rtl="0" fontAlgn="b"/>
                      <a:r>
                        <a:rPr lang="en-US" sz="500" b="0" i="0" u="none" strike="noStrike" kern="1200" dirty="0">
                          <a:solidFill>
                            <a:srgbClr val="333333"/>
                          </a:solidFill>
                          <a:effectLst/>
                          <a:latin typeface="Century Gothic"/>
                          <a:ea typeface="+mn-ea"/>
                          <a:cs typeface="+mn-cs"/>
                        </a:rPr>
                        <a:t>UMAM</a:t>
                      </a:r>
                    </a:p>
                    <a:p>
                      <a:pPr algn="ctr" rtl="0" fontAlgn="b"/>
                      <a:r>
                        <a:rPr lang="en-US" sz="500" b="0" i="0" u="none" strike="noStrike" kern="1200" dirty="0">
                          <a:solidFill>
                            <a:srgbClr val="333333"/>
                          </a:solidFill>
                          <a:effectLst/>
                          <a:latin typeface="Century Gothic"/>
                          <a:ea typeface="+mn-ea"/>
                          <a:cs typeface="+mn-cs"/>
                        </a:rPr>
                        <a:t>7.69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In Progress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val="3587037875"/>
                  </a:ext>
                </a:extLst>
              </a:tr>
            </a:tbl>
          </a:graphicData>
        </a:graphic>
      </p:graphicFrame>
      <p:sp>
        <p:nvSpPr>
          <p:cNvPr id="9" name="TextBox 8">
            <a:extLst>
              <a:ext uri="{FF2B5EF4-FFF2-40B4-BE49-F238E27FC236}">
                <a16:creationId xmlns:a16="http://schemas.microsoft.com/office/drawing/2014/main" id="{69269EEA-6EFD-43B0-BA16-12DEE9B9F9D8}"/>
              </a:ext>
            </a:extLst>
          </p:cNvPr>
          <p:cNvSpPr txBox="1"/>
          <p:nvPr/>
        </p:nvSpPr>
        <p:spPr>
          <a:xfrm>
            <a:off x="5309508" y="1397452"/>
            <a:ext cx="321129" cy="1652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C1C65A-870D-4094-A98E-F5095D28F06C}"/>
              </a:ext>
            </a:extLst>
          </p:cNvPr>
          <p:cNvSpPr/>
          <p:nvPr/>
        </p:nvSpPr>
        <p:spPr>
          <a:xfrm>
            <a:off x="80283" y="1304925"/>
            <a:ext cx="8943748" cy="5442856"/>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0FADFB-7765-432C-8475-4BCA172CC78D}"/>
              </a:ext>
            </a:extLst>
          </p:cNvPr>
          <p:cNvSpPr/>
          <p:nvPr/>
        </p:nvSpPr>
        <p:spPr>
          <a:xfrm>
            <a:off x="80283" y="151799"/>
            <a:ext cx="9027203" cy="1082140"/>
          </a:xfrm>
          <a:prstGeom prst="rect">
            <a:avLst/>
          </a:prstGeom>
          <a:solidFill>
            <a:srgbClr val="A5C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79" name="Rectangle 4384">
            <a:extLst>
              <a:ext uri="{FF2B5EF4-FFF2-40B4-BE49-F238E27FC236}">
                <a16:creationId xmlns:a16="http://schemas.microsoft.com/office/drawing/2014/main" id="{904776DD-AFBE-42CF-A3EF-11D926354203}"/>
              </a:ext>
            </a:extLst>
          </p:cNvPr>
          <p:cNvSpPr>
            <a:spLocks noGrp="1" noChangeArrowheads="1"/>
          </p:cNvSpPr>
          <p:nvPr>
            <p:ph type="title"/>
          </p:nvPr>
        </p:nvSpPr>
        <p:spPr>
          <a:xfrm>
            <a:off x="152400" y="134962"/>
            <a:ext cx="8839200" cy="1042987"/>
          </a:xfrm>
        </p:spPr>
        <p:txBody>
          <a:bodyPr/>
          <a:lstStyle/>
          <a:p>
            <a:pPr algn="r" eaLnBrk="1" hangingPunct="1"/>
            <a:r>
              <a:rPr lang="en-US" altLang="en-US" sz="2800">
                <a:ln>
                  <a:noFill/>
                </a:ln>
                <a:latin typeface="Times New Roman" panose="02020603050405020304" pitchFamily="18" charset="0"/>
                <a:cs typeface="Times New Roman" panose="02020603050405020304" pitchFamily="18" charset="0"/>
              </a:rPr>
              <a:t>Project Ledger</a:t>
            </a:r>
          </a:p>
        </p:txBody>
      </p:sp>
      <p:sp>
        <p:nvSpPr>
          <p:cNvPr id="50180" name="Slide Number Placeholder 3">
            <a:extLst>
              <a:ext uri="{FF2B5EF4-FFF2-40B4-BE49-F238E27FC236}">
                <a16:creationId xmlns:a16="http://schemas.microsoft.com/office/drawing/2014/main" id="{C2E3D1D4-36E8-4FF0-A71B-1E0B38DC6D45}"/>
              </a:ext>
            </a:extLst>
          </p:cNvPr>
          <p:cNvSpPr>
            <a:spLocks noGrp="1"/>
          </p:cNvSpPr>
          <p:nvPr>
            <p:ph type="sldNum" sz="quarter" idx="12"/>
          </p:nvPr>
        </p:nvSpPr>
        <p:spPr bwMode="auto">
          <a:xfrm>
            <a:off x="8687569" y="6593528"/>
            <a:ext cx="361051" cy="144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a:spcBef>
                <a:spcPct val="0"/>
              </a:spcBef>
              <a:spcAft>
                <a:spcPct val="0"/>
              </a:spcAft>
              <a:buClrTx/>
              <a:buSzTx/>
              <a:buFontTx/>
              <a:buNone/>
            </a:pPr>
            <a:r>
              <a:rPr lang="en-US" altLang="en-US" sz="800" dirty="0">
                <a:solidFill>
                  <a:srgbClr val="5F5F5F"/>
                </a:solidFill>
                <a:latin typeface="Arial" panose="020B0604020202020204" pitchFamily="34" charset="0"/>
              </a:rPr>
              <a:t>8</a:t>
            </a:r>
          </a:p>
        </p:txBody>
      </p:sp>
      <p:graphicFrame>
        <p:nvGraphicFramePr>
          <p:cNvPr id="403" name="Table 402">
            <a:extLst>
              <a:ext uri="{FF2B5EF4-FFF2-40B4-BE49-F238E27FC236}">
                <a16:creationId xmlns:a16="http://schemas.microsoft.com/office/drawing/2014/main" id="{1F4AF0A3-D013-4603-BA36-0A9955514FFC}"/>
              </a:ext>
            </a:extLst>
          </p:cNvPr>
          <p:cNvGraphicFramePr>
            <a:graphicFrameLocks noGrp="1"/>
          </p:cNvGraphicFramePr>
          <p:nvPr/>
        </p:nvGraphicFramePr>
        <p:xfrm>
          <a:off x="273050" y="6032500"/>
          <a:ext cx="1839913" cy="531812"/>
        </p:xfrm>
        <a:graphic>
          <a:graphicData uri="http://schemas.openxmlformats.org/drawingml/2006/table">
            <a:tbl>
              <a:tblPr/>
              <a:tblGrid>
                <a:gridCol w="373930">
                  <a:extLst>
                    <a:ext uri="{9D8B030D-6E8A-4147-A177-3AD203B41FA5}">
                      <a16:colId xmlns:a16="http://schemas.microsoft.com/office/drawing/2014/main" val="20000"/>
                    </a:ext>
                  </a:extLst>
                </a:gridCol>
                <a:gridCol w="1465983">
                  <a:extLst>
                    <a:ext uri="{9D8B030D-6E8A-4147-A177-3AD203B41FA5}">
                      <a16:colId xmlns:a16="http://schemas.microsoft.com/office/drawing/2014/main" val="20001"/>
                    </a:ext>
                  </a:extLst>
                </a:gridCol>
              </a:tblGrid>
              <a:tr h="132953">
                <a:tc>
                  <a:txBody>
                    <a:bodyPr/>
                    <a:lstStyle/>
                    <a:p>
                      <a:pPr algn="l" fontAlgn="b"/>
                      <a:r>
                        <a:rPr lang="en-US" sz="600" b="0" i="0" u="none" strike="noStrike" dirty="0">
                          <a:latin typeface="Century Gothic"/>
                        </a:rPr>
                        <a:t>Tot </a:t>
                      </a:r>
                      <a:r>
                        <a:rPr lang="en-US" sz="600" b="0" i="0" u="none" strike="noStrike" dirty="0" err="1">
                          <a:latin typeface="Century Gothic"/>
                        </a:rPr>
                        <a:t>Prj</a:t>
                      </a:r>
                      <a:r>
                        <a:rPr lang="en-US" sz="600" b="0" i="0" u="none" strike="noStrike" dirty="0">
                          <a:latin typeface="Century Gothic"/>
                        </a:rPr>
                        <a:t> Ac</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Total Project Acres Within Sub-basin</a:t>
                      </a:r>
                    </a:p>
                  </a:txBody>
                  <a:tcPr marL="6997" marR="6997" marT="6998" marB="0" anchor="b">
                    <a:lnL>
                      <a:noFill/>
                    </a:lnL>
                    <a:lnR>
                      <a:noFill/>
                    </a:lnR>
                    <a:lnT>
                      <a:noFill/>
                    </a:lnT>
                    <a:lnB>
                      <a:noFill/>
                    </a:lnB>
                  </a:tcPr>
                </a:tc>
                <a:extLst>
                  <a:ext uri="{0D108BD9-81ED-4DB2-BD59-A6C34878D82A}">
                    <a16:rowId xmlns:a16="http://schemas.microsoft.com/office/drawing/2014/main" val="10000"/>
                  </a:ext>
                </a:extLst>
              </a:tr>
              <a:tr h="132953">
                <a:tc>
                  <a:txBody>
                    <a:bodyPr/>
                    <a:lstStyle/>
                    <a:p>
                      <a:pPr algn="l" fontAlgn="b"/>
                      <a:r>
                        <a:rPr lang="en-US" sz="600" b="0" i="0" u="none" strike="noStrike" dirty="0">
                          <a:latin typeface="Century Gothic"/>
                        </a:rPr>
                        <a:t>HQ</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High Quality Wetlands</a:t>
                      </a:r>
                    </a:p>
                  </a:txBody>
                  <a:tcPr marL="6997" marR="6997" marT="6998" marB="0" anchor="b">
                    <a:lnL>
                      <a:noFill/>
                    </a:lnL>
                    <a:lnR>
                      <a:noFill/>
                    </a:lnR>
                    <a:lnT>
                      <a:noFill/>
                    </a:lnT>
                    <a:lnB>
                      <a:noFill/>
                    </a:lnB>
                  </a:tcPr>
                </a:tc>
                <a:extLst>
                  <a:ext uri="{0D108BD9-81ED-4DB2-BD59-A6C34878D82A}">
                    <a16:rowId xmlns:a16="http://schemas.microsoft.com/office/drawing/2014/main" val="10001"/>
                  </a:ext>
                </a:extLst>
              </a:tr>
              <a:tr h="132953">
                <a:tc>
                  <a:txBody>
                    <a:bodyPr/>
                    <a:lstStyle/>
                    <a:p>
                      <a:pPr algn="l" fontAlgn="b"/>
                      <a:r>
                        <a:rPr lang="en-US" sz="600" b="0" i="0" u="none" strike="noStrike">
                          <a:latin typeface="Century Gothic"/>
                        </a:rPr>
                        <a:t>HQ IMP</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High Quality Wetland Impacts</a:t>
                      </a:r>
                    </a:p>
                  </a:txBody>
                  <a:tcPr marL="6997" marR="6997" marT="6998" marB="0" anchor="b">
                    <a:lnL>
                      <a:noFill/>
                    </a:lnL>
                    <a:lnR>
                      <a:noFill/>
                    </a:lnR>
                    <a:lnT>
                      <a:noFill/>
                    </a:lnT>
                    <a:lnB>
                      <a:noFill/>
                    </a:lnB>
                  </a:tcPr>
                </a:tc>
                <a:extLst>
                  <a:ext uri="{0D108BD9-81ED-4DB2-BD59-A6C34878D82A}">
                    <a16:rowId xmlns:a16="http://schemas.microsoft.com/office/drawing/2014/main" val="10002"/>
                  </a:ext>
                </a:extLst>
              </a:tr>
              <a:tr h="132953">
                <a:tc>
                  <a:txBody>
                    <a:bodyPr/>
                    <a:lstStyle/>
                    <a:p>
                      <a:pPr algn="l" fontAlgn="b"/>
                      <a:r>
                        <a:rPr lang="en-US" sz="600" b="0" i="0" u="none" strike="noStrike" dirty="0">
                          <a:latin typeface="Century Gothic"/>
                        </a:rPr>
                        <a:t>LQ</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Low Quality Wetlands</a:t>
                      </a:r>
                    </a:p>
                  </a:txBody>
                  <a:tcPr marL="6997" marR="6997" marT="6998"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404" name="Table 403">
            <a:extLst>
              <a:ext uri="{FF2B5EF4-FFF2-40B4-BE49-F238E27FC236}">
                <a16:creationId xmlns:a16="http://schemas.microsoft.com/office/drawing/2014/main" id="{A5115EA4-81C6-4AEB-B1F4-B12FBF61F48D}"/>
              </a:ext>
            </a:extLst>
          </p:cNvPr>
          <p:cNvGraphicFramePr>
            <a:graphicFrameLocks noGrp="1"/>
          </p:cNvGraphicFramePr>
          <p:nvPr/>
        </p:nvGraphicFramePr>
        <p:xfrm>
          <a:off x="2065338" y="6062663"/>
          <a:ext cx="1677987" cy="471488"/>
        </p:xfrm>
        <a:graphic>
          <a:graphicData uri="http://schemas.openxmlformats.org/drawingml/2006/table">
            <a:tbl>
              <a:tblPr/>
              <a:tblGrid>
                <a:gridCol w="419342">
                  <a:extLst>
                    <a:ext uri="{9D8B030D-6E8A-4147-A177-3AD203B41FA5}">
                      <a16:colId xmlns:a16="http://schemas.microsoft.com/office/drawing/2014/main" val="20000"/>
                    </a:ext>
                  </a:extLst>
                </a:gridCol>
                <a:gridCol w="1258645">
                  <a:extLst>
                    <a:ext uri="{9D8B030D-6E8A-4147-A177-3AD203B41FA5}">
                      <a16:colId xmlns:a16="http://schemas.microsoft.com/office/drawing/2014/main" val="20001"/>
                    </a:ext>
                  </a:extLst>
                </a:gridCol>
              </a:tblGrid>
              <a:tr h="117872">
                <a:tc>
                  <a:txBody>
                    <a:bodyPr/>
                    <a:lstStyle/>
                    <a:p>
                      <a:pPr algn="l" fontAlgn="b"/>
                      <a:r>
                        <a:rPr lang="en-US" sz="600" b="0" i="0" u="none" strike="noStrike" dirty="0">
                          <a:latin typeface="Century Gothic"/>
                        </a:rPr>
                        <a:t>LQ IMP</a:t>
                      </a:r>
                    </a:p>
                  </a:txBody>
                  <a:tcPr marL="6201" marR="6201" marT="6204" marB="0" anchor="b">
                    <a:lnL>
                      <a:noFill/>
                    </a:lnL>
                    <a:lnR>
                      <a:noFill/>
                    </a:lnR>
                    <a:lnT>
                      <a:noFill/>
                    </a:lnT>
                    <a:lnB>
                      <a:noFill/>
                    </a:lnB>
                  </a:tcPr>
                </a:tc>
                <a:tc>
                  <a:txBody>
                    <a:bodyPr/>
                    <a:lstStyle/>
                    <a:p>
                      <a:pPr algn="l" fontAlgn="b"/>
                      <a:r>
                        <a:rPr lang="en-US" sz="600" b="0" i="0" u="none" strike="noStrike">
                          <a:latin typeface="Century Gothic"/>
                        </a:rPr>
                        <a:t>Low Quality Wetland Impacts</a:t>
                      </a:r>
                    </a:p>
                  </a:txBody>
                  <a:tcPr marL="6201" marR="6201" marT="6204" marB="0" anchor="b">
                    <a:lnL>
                      <a:noFill/>
                    </a:lnL>
                    <a:lnR>
                      <a:noFill/>
                    </a:lnR>
                    <a:lnT>
                      <a:noFill/>
                    </a:lnT>
                    <a:lnB>
                      <a:noFill/>
                    </a:lnB>
                  </a:tcPr>
                </a:tc>
                <a:extLst>
                  <a:ext uri="{0D108BD9-81ED-4DB2-BD59-A6C34878D82A}">
                    <a16:rowId xmlns:a16="http://schemas.microsoft.com/office/drawing/2014/main" val="10000"/>
                  </a:ext>
                </a:extLst>
              </a:tr>
              <a:tr h="117872">
                <a:tc>
                  <a:txBody>
                    <a:bodyPr/>
                    <a:lstStyle/>
                    <a:p>
                      <a:pPr algn="l" fontAlgn="b"/>
                      <a:r>
                        <a:rPr lang="en-US" sz="600" b="0" i="0" u="none" strike="noStrike">
                          <a:latin typeface="Century Gothic"/>
                        </a:rPr>
                        <a:t>UPL</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Uplands</a:t>
                      </a:r>
                    </a:p>
                  </a:txBody>
                  <a:tcPr marL="6201" marR="6201" marT="6204" marB="0" anchor="b">
                    <a:lnL>
                      <a:noFill/>
                    </a:lnL>
                    <a:lnR>
                      <a:noFill/>
                    </a:lnR>
                    <a:lnT>
                      <a:noFill/>
                    </a:lnT>
                    <a:lnB>
                      <a:noFill/>
                    </a:lnB>
                  </a:tcPr>
                </a:tc>
                <a:extLst>
                  <a:ext uri="{0D108BD9-81ED-4DB2-BD59-A6C34878D82A}">
                    <a16:rowId xmlns:a16="http://schemas.microsoft.com/office/drawing/2014/main" val="10001"/>
                  </a:ext>
                </a:extLst>
              </a:tr>
              <a:tr h="117872">
                <a:tc>
                  <a:txBody>
                    <a:bodyPr/>
                    <a:lstStyle/>
                    <a:p>
                      <a:pPr algn="l" fontAlgn="b"/>
                      <a:r>
                        <a:rPr lang="en-US" sz="600" b="0" i="0" u="none" strike="noStrike" dirty="0">
                          <a:latin typeface="Century Gothic"/>
                        </a:rPr>
                        <a:t>Onsite CE</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Onsite Conservation Easements</a:t>
                      </a:r>
                    </a:p>
                  </a:txBody>
                  <a:tcPr marL="6201" marR="6201" marT="6204" marB="0" anchor="b">
                    <a:lnL>
                      <a:noFill/>
                    </a:lnL>
                    <a:lnR>
                      <a:noFill/>
                    </a:lnR>
                    <a:lnT>
                      <a:noFill/>
                    </a:lnT>
                    <a:lnB>
                      <a:noFill/>
                    </a:lnB>
                  </a:tcPr>
                </a:tc>
                <a:extLst>
                  <a:ext uri="{0D108BD9-81ED-4DB2-BD59-A6C34878D82A}">
                    <a16:rowId xmlns:a16="http://schemas.microsoft.com/office/drawing/2014/main" val="10002"/>
                  </a:ext>
                </a:extLst>
              </a:tr>
              <a:tr h="117872">
                <a:tc>
                  <a:txBody>
                    <a:bodyPr/>
                    <a:lstStyle/>
                    <a:p>
                      <a:pPr algn="l" fontAlgn="b"/>
                      <a:r>
                        <a:rPr lang="en-US" sz="600" b="0" i="0" u="none" strike="noStrike" dirty="0">
                          <a:latin typeface="Century Gothic"/>
                        </a:rPr>
                        <a:t>Offsite CE</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Offsite Conservation Easements</a:t>
                      </a:r>
                    </a:p>
                  </a:txBody>
                  <a:tcPr marL="6201" marR="6201" marT="6204"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405" name="Table 404">
            <a:extLst>
              <a:ext uri="{FF2B5EF4-FFF2-40B4-BE49-F238E27FC236}">
                <a16:creationId xmlns:a16="http://schemas.microsoft.com/office/drawing/2014/main" id="{7F28E825-7F71-4350-ADA3-0825E5EF4703}"/>
              </a:ext>
            </a:extLst>
          </p:cNvPr>
          <p:cNvGraphicFramePr>
            <a:graphicFrameLocks noGrp="1"/>
          </p:cNvGraphicFramePr>
          <p:nvPr/>
        </p:nvGraphicFramePr>
        <p:xfrm>
          <a:off x="3814763" y="6042025"/>
          <a:ext cx="2455862" cy="492124"/>
        </p:xfrm>
        <a:graphic>
          <a:graphicData uri="http://schemas.openxmlformats.org/drawingml/2006/table">
            <a:tbl>
              <a:tblPr/>
              <a:tblGrid>
                <a:gridCol w="422022">
                  <a:extLst>
                    <a:ext uri="{9D8B030D-6E8A-4147-A177-3AD203B41FA5}">
                      <a16:colId xmlns:a16="http://schemas.microsoft.com/office/drawing/2014/main" val="20000"/>
                    </a:ext>
                  </a:extLst>
                </a:gridCol>
                <a:gridCol w="2033840">
                  <a:extLst>
                    <a:ext uri="{9D8B030D-6E8A-4147-A177-3AD203B41FA5}">
                      <a16:colId xmlns:a16="http://schemas.microsoft.com/office/drawing/2014/main" val="20001"/>
                    </a:ext>
                  </a:extLst>
                </a:gridCol>
              </a:tblGrid>
              <a:tr h="163771">
                <a:tc>
                  <a:txBody>
                    <a:bodyPr/>
                    <a:lstStyle/>
                    <a:p>
                      <a:pPr algn="l" fontAlgn="b"/>
                      <a:r>
                        <a:rPr lang="en-US" sz="600" b="0" i="0" u="none" strike="noStrike" dirty="0">
                          <a:latin typeface="Century Gothic"/>
                        </a:rPr>
                        <a:t>CU MIT CE</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Conservation Unit Mitigation Conservation Easement</a:t>
                      </a:r>
                    </a:p>
                  </a:txBody>
                  <a:tcPr marL="4908" marR="4908" marT="4900" marB="0" anchor="b">
                    <a:lnL>
                      <a:noFill/>
                    </a:lnL>
                    <a:lnR>
                      <a:noFill/>
                    </a:lnR>
                    <a:lnT>
                      <a:noFill/>
                    </a:lnT>
                    <a:lnB>
                      <a:noFill/>
                    </a:lnB>
                  </a:tcPr>
                </a:tc>
                <a:extLst>
                  <a:ext uri="{0D108BD9-81ED-4DB2-BD59-A6C34878D82A}">
                    <a16:rowId xmlns:a16="http://schemas.microsoft.com/office/drawing/2014/main" val="10000"/>
                  </a:ext>
                </a:extLst>
              </a:tr>
              <a:tr h="109451">
                <a:tc>
                  <a:txBody>
                    <a:bodyPr/>
                    <a:lstStyle/>
                    <a:p>
                      <a:pPr algn="l" fontAlgn="b"/>
                      <a:r>
                        <a:rPr lang="en-US" sz="600" b="0" i="0" u="none" strike="noStrike">
                          <a:latin typeface="Century Gothic"/>
                        </a:rPr>
                        <a:t>CU CE</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Conservation Unit Conservation Easement</a:t>
                      </a:r>
                    </a:p>
                  </a:txBody>
                  <a:tcPr marL="4908" marR="4908" marT="4900" marB="0" anchor="b">
                    <a:lnL>
                      <a:noFill/>
                    </a:lnL>
                    <a:lnR>
                      <a:noFill/>
                    </a:lnR>
                    <a:lnT>
                      <a:noFill/>
                    </a:lnT>
                    <a:lnB>
                      <a:noFill/>
                    </a:lnB>
                  </a:tcPr>
                </a:tc>
                <a:extLst>
                  <a:ext uri="{0D108BD9-81ED-4DB2-BD59-A6C34878D82A}">
                    <a16:rowId xmlns:a16="http://schemas.microsoft.com/office/drawing/2014/main" val="10001"/>
                  </a:ext>
                </a:extLst>
              </a:tr>
              <a:tr h="109451">
                <a:tc>
                  <a:txBody>
                    <a:bodyPr/>
                    <a:lstStyle/>
                    <a:p>
                      <a:pPr algn="l" fontAlgn="b"/>
                      <a:r>
                        <a:rPr lang="en-US" sz="600" b="0" i="0" u="none" strike="noStrike">
                          <a:latin typeface="Century Gothic"/>
                        </a:rPr>
                        <a:t>CR MIT</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Mitigation Credits</a:t>
                      </a:r>
                    </a:p>
                  </a:txBody>
                  <a:tcPr marL="4908" marR="4908" marT="4900" marB="0" anchor="b">
                    <a:lnL>
                      <a:noFill/>
                    </a:lnL>
                    <a:lnR>
                      <a:noFill/>
                    </a:lnR>
                    <a:lnT>
                      <a:noFill/>
                    </a:lnT>
                    <a:lnB>
                      <a:noFill/>
                    </a:lnB>
                  </a:tcPr>
                </a:tc>
                <a:extLst>
                  <a:ext uri="{0D108BD9-81ED-4DB2-BD59-A6C34878D82A}">
                    <a16:rowId xmlns:a16="http://schemas.microsoft.com/office/drawing/2014/main" val="10002"/>
                  </a:ext>
                </a:extLst>
              </a:tr>
              <a:tr h="109451">
                <a:tc>
                  <a:txBody>
                    <a:bodyPr/>
                    <a:lstStyle/>
                    <a:p>
                      <a:pPr algn="l" fontAlgn="b"/>
                      <a:r>
                        <a:rPr lang="en-US" sz="600" b="0" i="0" u="none" strike="noStrike" dirty="0">
                          <a:latin typeface="Century Gothic"/>
                        </a:rPr>
                        <a:t>WTL</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Wetland</a:t>
                      </a:r>
                    </a:p>
                  </a:txBody>
                  <a:tcPr marL="4908" marR="4908" marT="4900"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406" name="Table 405">
            <a:extLst>
              <a:ext uri="{FF2B5EF4-FFF2-40B4-BE49-F238E27FC236}">
                <a16:creationId xmlns:a16="http://schemas.microsoft.com/office/drawing/2014/main" id="{829B69DF-3B6D-4F4E-8913-6F282B6FEDEA}"/>
              </a:ext>
            </a:extLst>
          </p:cNvPr>
          <p:cNvGraphicFramePr>
            <a:graphicFrameLocks noGrp="1"/>
          </p:cNvGraphicFramePr>
          <p:nvPr/>
        </p:nvGraphicFramePr>
        <p:xfrm>
          <a:off x="5470525" y="6364288"/>
          <a:ext cx="1957388" cy="206376"/>
        </p:xfrm>
        <a:graphic>
          <a:graphicData uri="http://schemas.openxmlformats.org/drawingml/2006/table">
            <a:tbl>
              <a:tblPr/>
              <a:tblGrid>
                <a:gridCol w="226267">
                  <a:extLst>
                    <a:ext uri="{9D8B030D-6E8A-4147-A177-3AD203B41FA5}">
                      <a16:colId xmlns:a16="http://schemas.microsoft.com/office/drawing/2014/main" val="20000"/>
                    </a:ext>
                  </a:extLst>
                </a:gridCol>
                <a:gridCol w="1731121">
                  <a:extLst>
                    <a:ext uri="{9D8B030D-6E8A-4147-A177-3AD203B41FA5}">
                      <a16:colId xmlns:a16="http://schemas.microsoft.com/office/drawing/2014/main" val="20001"/>
                    </a:ext>
                  </a:extLst>
                </a:gridCol>
              </a:tblGrid>
              <a:tr h="103188">
                <a:tc>
                  <a:txBody>
                    <a:bodyPr/>
                    <a:lstStyle/>
                    <a:p>
                      <a:pPr algn="l" fontAlgn="b"/>
                      <a:r>
                        <a:rPr lang="en-US" sz="600" b="0" i="0" u="none" strike="noStrike" dirty="0">
                          <a:latin typeface="Century Gothic"/>
                        </a:rPr>
                        <a:t>GP</a:t>
                      </a:r>
                    </a:p>
                  </a:txBody>
                  <a:tcPr marL="5418" marR="5418" marT="5431" marB="0" anchor="b">
                    <a:lnL>
                      <a:noFill/>
                    </a:lnL>
                    <a:lnR>
                      <a:noFill/>
                    </a:lnR>
                    <a:lnT>
                      <a:noFill/>
                    </a:lnT>
                    <a:lnB>
                      <a:noFill/>
                    </a:lnB>
                  </a:tcPr>
                </a:tc>
                <a:tc>
                  <a:txBody>
                    <a:bodyPr/>
                    <a:lstStyle/>
                    <a:p>
                      <a:pPr algn="l" fontAlgn="b"/>
                      <a:r>
                        <a:rPr lang="en-US" sz="600" b="0" i="0" u="none" strike="noStrike" dirty="0">
                          <a:latin typeface="Century Gothic"/>
                        </a:rPr>
                        <a:t>Regional General Permit SAJ-86</a:t>
                      </a:r>
                    </a:p>
                  </a:txBody>
                  <a:tcPr marL="5418" marR="5418" marT="5431" marB="0" anchor="b">
                    <a:lnL>
                      <a:noFill/>
                    </a:lnL>
                    <a:lnR>
                      <a:noFill/>
                    </a:lnR>
                    <a:lnT>
                      <a:noFill/>
                    </a:lnT>
                    <a:lnB>
                      <a:noFill/>
                    </a:lnB>
                  </a:tcPr>
                </a:tc>
                <a:extLst>
                  <a:ext uri="{0D108BD9-81ED-4DB2-BD59-A6C34878D82A}">
                    <a16:rowId xmlns:a16="http://schemas.microsoft.com/office/drawing/2014/main" val="10000"/>
                  </a:ext>
                </a:extLst>
              </a:tr>
              <a:tr h="103188">
                <a:tc>
                  <a:txBody>
                    <a:bodyPr/>
                    <a:lstStyle/>
                    <a:p>
                      <a:pPr algn="l" fontAlgn="b"/>
                      <a:r>
                        <a:rPr lang="en-US" sz="600" b="0" i="0" u="none" strike="noStrike">
                          <a:latin typeface="Century Gothic"/>
                        </a:rPr>
                        <a:t>IP</a:t>
                      </a:r>
                    </a:p>
                  </a:txBody>
                  <a:tcPr marL="5418" marR="5418" marT="5431" marB="0" anchor="b">
                    <a:lnL>
                      <a:noFill/>
                    </a:lnL>
                    <a:lnR>
                      <a:noFill/>
                    </a:lnR>
                    <a:lnT>
                      <a:noFill/>
                    </a:lnT>
                    <a:lnB>
                      <a:noFill/>
                    </a:lnB>
                  </a:tcPr>
                </a:tc>
                <a:tc>
                  <a:txBody>
                    <a:bodyPr/>
                    <a:lstStyle/>
                    <a:p>
                      <a:pPr algn="l" fontAlgn="b"/>
                      <a:r>
                        <a:rPr lang="en-US" sz="600" b="0" i="0" u="none" strike="noStrike" dirty="0">
                          <a:latin typeface="Century Gothic"/>
                        </a:rPr>
                        <a:t>Individual Permit</a:t>
                      </a:r>
                    </a:p>
                  </a:txBody>
                  <a:tcPr marL="5418" marR="5418" marT="5431" marB="0" anchor="b">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50213" name="TextBox 1">
            <a:extLst>
              <a:ext uri="{FF2B5EF4-FFF2-40B4-BE49-F238E27FC236}">
                <a16:creationId xmlns:a16="http://schemas.microsoft.com/office/drawing/2014/main" id="{A577B8DC-9405-4E2A-8D42-19553655187A}"/>
              </a:ext>
            </a:extLst>
          </p:cNvPr>
          <p:cNvSpPr txBox="1">
            <a:spLocks noChangeArrowheads="1"/>
          </p:cNvSpPr>
          <p:nvPr/>
        </p:nvSpPr>
        <p:spPr bwMode="auto">
          <a:xfrm>
            <a:off x="7213600" y="6015038"/>
            <a:ext cx="185420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eaLnBrk="1" hangingPunct="1">
              <a:spcBef>
                <a:spcPct val="0"/>
              </a:spcBef>
              <a:spcAft>
                <a:spcPct val="0"/>
              </a:spcAft>
              <a:buClrTx/>
              <a:buSzTx/>
              <a:buFontTx/>
              <a:buNone/>
            </a:pPr>
            <a:r>
              <a:rPr lang="en-US" altLang="en-US" sz="600" dirty="0">
                <a:solidFill>
                  <a:schemeClr val="tx1"/>
                </a:solidFill>
                <a:latin typeface="Arial" panose="020B0604020202020204" pitchFamily="34" charset="0"/>
              </a:rPr>
              <a:t>        </a:t>
            </a:r>
            <a:r>
              <a:rPr lang="en-US" altLang="en-US" sz="600" b="1" dirty="0">
                <a:solidFill>
                  <a:schemeClr val="tx1"/>
                </a:solidFill>
                <a:latin typeface="Arial" panose="020B0604020202020204" pitchFamily="34" charset="0"/>
              </a:rPr>
              <a:t>Impacts have not occurred as of 2022 </a:t>
            </a:r>
          </a:p>
        </p:txBody>
      </p:sp>
      <p:sp>
        <p:nvSpPr>
          <p:cNvPr id="3" name="Rectangle 2">
            <a:extLst>
              <a:ext uri="{FF2B5EF4-FFF2-40B4-BE49-F238E27FC236}">
                <a16:creationId xmlns:a16="http://schemas.microsoft.com/office/drawing/2014/main" id="{9B6E8479-BB86-4768-9FB4-05C9C28B01AF}"/>
              </a:ext>
            </a:extLst>
          </p:cNvPr>
          <p:cNvSpPr/>
          <p:nvPr/>
        </p:nvSpPr>
        <p:spPr>
          <a:xfrm>
            <a:off x="7213600" y="6046788"/>
            <a:ext cx="153988" cy="144462"/>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Rectangle 13">
            <a:extLst>
              <a:ext uri="{FF2B5EF4-FFF2-40B4-BE49-F238E27FC236}">
                <a16:creationId xmlns:a16="http://schemas.microsoft.com/office/drawing/2014/main" id="{DD2FFB87-9C8B-42B7-8C8D-F81B22E8D0DE}"/>
              </a:ext>
            </a:extLst>
          </p:cNvPr>
          <p:cNvSpPr/>
          <p:nvPr/>
        </p:nvSpPr>
        <p:spPr>
          <a:xfrm>
            <a:off x="7223125" y="6257925"/>
            <a:ext cx="153988" cy="144463"/>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5" name="Rectangle 14">
            <a:extLst>
              <a:ext uri="{FF2B5EF4-FFF2-40B4-BE49-F238E27FC236}">
                <a16:creationId xmlns:a16="http://schemas.microsoft.com/office/drawing/2014/main" id="{592F0D46-EC57-4889-AE2A-7A3290CD89E2}"/>
              </a:ext>
            </a:extLst>
          </p:cNvPr>
          <p:cNvSpPr/>
          <p:nvPr/>
        </p:nvSpPr>
        <p:spPr>
          <a:xfrm>
            <a:off x="7221538" y="6489700"/>
            <a:ext cx="153987" cy="144463"/>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0217" name="TextBox 5">
            <a:extLst>
              <a:ext uri="{FF2B5EF4-FFF2-40B4-BE49-F238E27FC236}">
                <a16:creationId xmlns:a16="http://schemas.microsoft.com/office/drawing/2014/main" id="{FCB3FB6B-E8A2-4936-954B-EBDE2EE54020}"/>
              </a:ext>
            </a:extLst>
          </p:cNvPr>
          <p:cNvSpPr txBox="1">
            <a:spLocks noChangeArrowheads="1"/>
          </p:cNvSpPr>
          <p:nvPr/>
        </p:nvSpPr>
        <p:spPr bwMode="auto">
          <a:xfrm>
            <a:off x="7386638" y="6245225"/>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a:t>CE’s to be recorded</a:t>
            </a:r>
          </a:p>
        </p:txBody>
      </p:sp>
      <p:sp>
        <p:nvSpPr>
          <p:cNvPr id="50218" name="TextBox 6">
            <a:extLst>
              <a:ext uri="{FF2B5EF4-FFF2-40B4-BE49-F238E27FC236}">
                <a16:creationId xmlns:a16="http://schemas.microsoft.com/office/drawing/2014/main" id="{386C4EC2-CB7A-4932-9CEC-5A0B6AC053F3}"/>
              </a:ext>
            </a:extLst>
          </p:cNvPr>
          <p:cNvSpPr txBox="1">
            <a:spLocks noChangeArrowheads="1"/>
          </p:cNvSpPr>
          <p:nvPr/>
        </p:nvSpPr>
        <p:spPr bwMode="auto">
          <a:xfrm>
            <a:off x="7424738" y="6443663"/>
            <a:ext cx="1411287"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a:t>LQ Impact Allowance Drawdown</a:t>
            </a:r>
          </a:p>
        </p:txBody>
      </p:sp>
      <p:graphicFrame>
        <p:nvGraphicFramePr>
          <p:cNvPr id="18" name="Table 17">
            <a:extLst>
              <a:ext uri="{FF2B5EF4-FFF2-40B4-BE49-F238E27FC236}">
                <a16:creationId xmlns:a16="http://schemas.microsoft.com/office/drawing/2014/main" id="{FB7F87FE-A849-4FD6-9A7F-2C09B1BC0BD8}"/>
              </a:ext>
            </a:extLst>
          </p:cNvPr>
          <p:cNvGraphicFramePr>
            <a:graphicFrameLocks noGrp="1"/>
          </p:cNvGraphicFramePr>
          <p:nvPr>
            <p:extLst>
              <p:ext uri="{D42A27DB-BD31-4B8C-83A1-F6EECF244321}">
                <p14:modId xmlns:p14="http://schemas.microsoft.com/office/powerpoint/2010/main" val="184752450"/>
              </p:ext>
            </p:extLst>
          </p:nvPr>
        </p:nvGraphicFramePr>
        <p:xfrm>
          <a:off x="119969" y="1291089"/>
          <a:ext cx="8727169" cy="4723365"/>
        </p:xfrm>
        <a:graphic>
          <a:graphicData uri="http://schemas.openxmlformats.org/drawingml/2006/table">
            <a:tbl>
              <a:tblPr/>
              <a:tblGrid>
                <a:gridCol w="331500">
                  <a:extLst>
                    <a:ext uri="{9D8B030D-6E8A-4147-A177-3AD203B41FA5}">
                      <a16:colId xmlns:a16="http://schemas.microsoft.com/office/drawing/2014/main" val="20000"/>
                    </a:ext>
                  </a:extLst>
                </a:gridCol>
                <a:gridCol w="488089">
                  <a:extLst>
                    <a:ext uri="{9D8B030D-6E8A-4147-A177-3AD203B41FA5}">
                      <a16:colId xmlns:a16="http://schemas.microsoft.com/office/drawing/2014/main" val="20001"/>
                    </a:ext>
                  </a:extLst>
                </a:gridCol>
                <a:gridCol w="444016">
                  <a:extLst>
                    <a:ext uri="{9D8B030D-6E8A-4147-A177-3AD203B41FA5}">
                      <a16:colId xmlns:a16="http://schemas.microsoft.com/office/drawing/2014/main" val="20002"/>
                    </a:ext>
                  </a:extLst>
                </a:gridCol>
                <a:gridCol w="557955">
                  <a:extLst>
                    <a:ext uri="{9D8B030D-6E8A-4147-A177-3AD203B41FA5}">
                      <a16:colId xmlns:a16="http://schemas.microsoft.com/office/drawing/2014/main" val="20003"/>
                    </a:ext>
                  </a:extLst>
                </a:gridCol>
                <a:gridCol w="1639854">
                  <a:extLst>
                    <a:ext uri="{9D8B030D-6E8A-4147-A177-3AD203B41FA5}">
                      <a16:colId xmlns:a16="http://schemas.microsoft.com/office/drawing/2014/main" val="20004"/>
                    </a:ext>
                  </a:extLst>
                </a:gridCol>
                <a:gridCol w="402556">
                  <a:extLst>
                    <a:ext uri="{9D8B030D-6E8A-4147-A177-3AD203B41FA5}">
                      <a16:colId xmlns:a16="http://schemas.microsoft.com/office/drawing/2014/main" val="20005"/>
                    </a:ext>
                  </a:extLst>
                </a:gridCol>
                <a:gridCol w="343474">
                  <a:extLst>
                    <a:ext uri="{9D8B030D-6E8A-4147-A177-3AD203B41FA5}">
                      <a16:colId xmlns:a16="http://schemas.microsoft.com/office/drawing/2014/main" val="20006"/>
                    </a:ext>
                  </a:extLst>
                </a:gridCol>
                <a:gridCol w="241987">
                  <a:extLst>
                    <a:ext uri="{9D8B030D-6E8A-4147-A177-3AD203B41FA5}">
                      <a16:colId xmlns:a16="http://schemas.microsoft.com/office/drawing/2014/main" val="20007"/>
                    </a:ext>
                  </a:extLst>
                </a:gridCol>
                <a:gridCol w="332740">
                  <a:extLst>
                    <a:ext uri="{9D8B030D-6E8A-4147-A177-3AD203B41FA5}">
                      <a16:colId xmlns:a16="http://schemas.microsoft.com/office/drawing/2014/main" val="20008"/>
                    </a:ext>
                  </a:extLst>
                </a:gridCol>
                <a:gridCol w="390211">
                  <a:extLst>
                    <a:ext uri="{9D8B030D-6E8A-4147-A177-3AD203B41FA5}">
                      <a16:colId xmlns:a16="http://schemas.microsoft.com/office/drawing/2014/main" val="20009"/>
                    </a:ext>
                  </a:extLst>
                </a:gridCol>
                <a:gridCol w="398807">
                  <a:extLst>
                    <a:ext uri="{9D8B030D-6E8A-4147-A177-3AD203B41FA5}">
                      <a16:colId xmlns:a16="http://schemas.microsoft.com/office/drawing/2014/main" val="20010"/>
                    </a:ext>
                  </a:extLst>
                </a:gridCol>
                <a:gridCol w="287876">
                  <a:extLst>
                    <a:ext uri="{9D8B030D-6E8A-4147-A177-3AD203B41FA5}">
                      <a16:colId xmlns:a16="http://schemas.microsoft.com/office/drawing/2014/main" val="20011"/>
                    </a:ext>
                  </a:extLst>
                </a:gridCol>
                <a:gridCol w="391460">
                  <a:extLst>
                    <a:ext uri="{9D8B030D-6E8A-4147-A177-3AD203B41FA5}">
                      <a16:colId xmlns:a16="http://schemas.microsoft.com/office/drawing/2014/main" val="20012"/>
                    </a:ext>
                  </a:extLst>
                </a:gridCol>
                <a:gridCol w="297129">
                  <a:extLst>
                    <a:ext uri="{9D8B030D-6E8A-4147-A177-3AD203B41FA5}">
                      <a16:colId xmlns:a16="http://schemas.microsoft.com/office/drawing/2014/main" val="20013"/>
                    </a:ext>
                  </a:extLst>
                </a:gridCol>
                <a:gridCol w="383392">
                  <a:extLst>
                    <a:ext uri="{9D8B030D-6E8A-4147-A177-3AD203B41FA5}">
                      <a16:colId xmlns:a16="http://schemas.microsoft.com/office/drawing/2014/main" val="20014"/>
                    </a:ext>
                  </a:extLst>
                </a:gridCol>
                <a:gridCol w="250091">
                  <a:extLst>
                    <a:ext uri="{9D8B030D-6E8A-4147-A177-3AD203B41FA5}">
                      <a16:colId xmlns:a16="http://schemas.microsoft.com/office/drawing/2014/main" val="20015"/>
                    </a:ext>
                  </a:extLst>
                </a:gridCol>
                <a:gridCol w="334581">
                  <a:extLst>
                    <a:ext uri="{9D8B030D-6E8A-4147-A177-3AD203B41FA5}">
                      <a16:colId xmlns:a16="http://schemas.microsoft.com/office/drawing/2014/main" val="20016"/>
                    </a:ext>
                  </a:extLst>
                </a:gridCol>
                <a:gridCol w="300422">
                  <a:extLst>
                    <a:ext uri="{9D8B030D-6E8A-4147-A177-3AD203B41FA5}">
                      <a16:colId xmlns:a16="http://schemas.microsoft.com/office/drawing/2014/main" val="20017"/>
                    </a:ext>
                  </a:extLst>
                </a:gridCol>
                <a:gridCol w="338096">
                  <a:extLst>
                    <a:ext uri="{9D8B030D-6E8A-4147-A177-3AD203B41FA5}">
                      <a16:colId xmlns:a16="http://schemas.microsoft.com/office/drawing/2014/main" val="20018"/>
                    </a:ext>
                  </a:extLst>
                </a:gridCol>
                <a:gridCol w="572933">
                  <a:extLst>
                    <a:ext uri="{9D8B030D-6E8A-4147-A177-3AD203B41FA5}">
                      <a16:colId xmlns:a16="http://schemas.microsoft.com/office/drawing/2014/main" val="20019"/>
                    </a:ext>
                  </a:extLst>
                </a:gridCol>
              </a:tblGrid>
              <a:tr h="279314">
                <a:tc>
                  <a:txBody>
                    <a:bodyPr/>
                    <a:lstStyle/>
                    <a:p>
                      <a:pPr algn="ctr" rtl="0" fontAlgn="b"/>
                      <a:r>
                        <a:rPr lang="en-US" sz="500" b="0" i="0" u="none" strike="noStrike" kern="1200" dirty="0">
                          <a:solidFill>
                            <a:srgbClr val="333333"/>
                          </a:solidFill>
                          <a:effectLst/>
                          <a:latin typeface="Century Gothic"/>
                          <a:ea typeface="+mn-ea"/>
                          <a:cs typeface="+mn-cs"/>
                        </a:rPr>
                        <a:t>FIGURE 1</a:t>
                      </a:r>
                      <a:r>
                        <a:rPr lang="en-US" sz="500" b="0" i="0" u="none" strike="noStrike" kern="1200" baseline="0" dirty="0">
                          <a:solidFill>
                            <a:srgbClr val="333333"/>
                          </a:solidFill>
                          <a:effectLst/>
                          <a:latin typeface="Century Gothic"/>
                          <a:ea typeface="+mn-ea"/>
                          <a:cs typeface="+mn-cs"/>
                        </a:rPr>
                        <a:t> continued</a:t>
                      </a:r>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gridSpan="3">
                  <a:txBody>
                    <a:bodyPr/>
                    <a:lstStyle/>
                    <a:p>
                      <a:pPr algn="ctr" rtl="0" fontAlgn="b"/>
                      <a:r>
                        <a:rPr lang="en-US" sz="500" b="0" i="0" u="none" strike="noStrike" kern="1200" dirty="0">
                          <a:solidFill>
                            <a:srgbClr val="333333"/>
                          </a:solidFill>
                          <a:effectLst/>
                          <a:latin typeface="Century Gothic"/>
                          <a:ea typeface="+mn-ea"/>
                          <a:cs typeface="+mn-cs"/>
                        </a:rPr>
                        <a:t>Overall Projects</a:t>
                      </a:r>
                      <a:r>
                        <a:rPr lang="en-US" sz="500" b="0" i="0" u="none" strike="noStrike" kern="1200" baseline="0" dirty="0">
                          <a:solidFill>
                            <a:srgbClr val="333333"/>
                          </a:solidFill>
                          <a:effectLst/>
                          <a:latin typeface="Century Gothic"/>
                          <a:ea typeface="+mn-ea"/>
                          <a:cs typeface="+mn-cs"/>
                        </a:rPr>
                        <a:t> continued</a:t>
                      </a:r>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gridSpan="16">
                  <a:txBody>
                    <a:bodyPr/>
                    <a:lstStyle/>
                    <a:p>
                      <a:pPr algn="l" fontAlgn="b"/>
                      <a:r>
                        <a:rPr lang="en-US" sz="500" b="0" i="0" u="none" strike="noStrike" kern="1200" dirty="0">
                          <a:solidFill>
                            <a:srgbClr val="333333"/>
                          </a:solidFill>
                          <a:effectLst/>
                          <a:latin typeface="Century Gothic"/>
                          <a:ea typeface="+mn-ea"/>
                          <a:cs typeface="+mn-cs"/>
                        </a:rPr>
                        <a:t> </a:t>
                      </a:r>
                    </a:p>
                  </a:txBody>
                  <a:tcPr marL="6501" marR="6501" marT="649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bg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4416">
                <a:tc>
                  <a:txBody>
                    <a:bodyPr/>
                    <a:lstStyle/>
                    <a:p>
                      <a:pPr algn="ctr" rtl="0" fontAlgn="b"/>
                      <a:r>
                        <a:rPr lang="en-US" sz="500" b="0" i="0" u="none" strike="noStrike" kern="1200" dirty="0">
                          <a:solidFill>
                            <a:srgbClr val="333333"/>
                          </a:solidFill>
                          <a:effectLst/>
                          <a:latin typeface="Century Gothic"/>
                          <a:ea typeface="+mn-ea"/>
                          <a:cs typeface="+mn-cs"/>
                        </a:rPr>
                        <a:t>Number</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Type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Permitting Basin</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Subbasin</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Project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Tot </a:t>
                      </a:r>
                      <a:r>
                        <a:rPr lang="en-US" sz="500" b="0" i="0" u="none" strike="noStrike" kern="1200" dirty="0" err="1">
                          <a:solidFill>
                            <a:srgbClr val="333333"/>
                          </a:solidFill>
                          <a:effectLst/>
                          <a:latin typeface="Century Gothic"/>
                          <a:ea typeface="+mn-ea"/>
                          <a:cs typeface="+mn-cs"/>
                        </a:rPr>
                        <a:t>Prj</a:t>
                      </a:r>
                      <a:r>
                        <a:rPr lang="en-US" sz="500" b="0" i="0" u="none" strike="noStrike" kern="1200" dirty="0">
                          <a:solidFill>
                            <a:srgbClr val="333333"/>
                          </a:solidFill>
                          <a:effectLst/>
                          <a:latin typeface="Century Gothic"/>
                          <a:ea typeface="+mn-ea"/>
                          <a:cs typeface="+mn-cs"/>
                        </a:rPr>
                        <a:t> Ac</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HQ</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HQ IMP</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Alt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Alt  IMP </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Under 20 % Alt Remaining</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WTL</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UPL</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Onsite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Offsite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CU MIT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CU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CR MIT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Rd Removable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
                      <a:r>
                        <a:rPr lang="en-US" sz="500" b="0" i="0" u="none" strike="noStrike" kern="1200" dirty="0">
                          <a:solidFill>
                            <a:srgbClr val="333333"/>
                          </a:solidFill>
                          <a:effectLst/>
                          <a:latin typeface="Century Gothic"/>
                          <a:ea typeface="+mn-ea"/>
                          <a:cs typeface="+mn-cs"/>
                        </a:rPr>
                        <a:t>Status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1"/>
                  </a:ext>
                </a:extLst>
              </a:tr>
              <a:tr h="305397">
                <a:tc>
                  <a:txBody>
                    <a:bodyPr/>
                    <a:lstStyle/>
                    <a:p>
                      <a:pPr algn="ctr" rtl="0" fontAlgn="b"/>
                      <a:r>
                        <a:rPr lang="en-US" sz="500" b="0" i="0" u="none" strike="noStrike" kern="1200" dirty="0">
                          <a:solidFill>
                            <a:srgbClr val="333333"/>
                          </a:solidFill>
                          <a:effectLst/>
                          <a:latin typeface="Century Gothic"/>
                          <a:ea typeface="+mn-ea"/>
                          <a:cs typeface="+mn-cs"/>
                        </a:rPr>
                        <a:t>52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PWFSCU</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0398702-004-EA/66; 0398702-005-SFRP/66</a:t>
                      </a:r>
                    </a:p>
                    <a:p>
                      <a:pPr algn="ctr" rtl="0" fontAlgn="b"/>
                      <a:r>
                        <a:rPr lang="en-US" sz="500" b="0" i="0" u="none" strike="noStrike" kern="1200" dirty="0">
                          <a:solidFill>
                            <a:srgbClr val="333333"/>
                          </a:solidFill>
                          <a:effectLst/>
                          <a:latin typeface="Century Gothic"/>
                          <a:ea typeface="+mn-ea"/>
                          <a:cs typeface="+mn-cs"/>
                        </a:rPr>
                        <a:t>Origins Parkway Phase 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14.11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8.61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8.61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8.61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34.44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N/A</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2.13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WRAP</a:t>
                      </a:r>
                    </a:p>
                    <a:p>
                      <a:pPr algn="ctr" rtl="0" fontAlgn="b"/>
                      <a:r>
                        <a:rPr lang="en-US" sz="500" b="0" i="0" u="none" strike="noStrike" kern="1200" dirty="0">
                          <a:solidFill>
                            <a:srgbClr val="333333"/>
                          </a:solidFill>
                          <a:effectLst/>
                          <a:latin typeface="Century Gothic"/>
                          <a:ea typeface="+mn-ea"/>
                          <a:cs typeface="+mn-cs"/>
                        </a:rPr>
                        <a:t>5.6</a:t>
                      </a:r>
                    </a:p>
                    <a:p>
                      <a:pPr algn="ctr" rtl="0" fontAlgn="b"/>
                      <a:r>
                        <a:rPr lang="en-US" sz="500" b="0" i="0" u="none" strike="noStrike" kern="1200" dirty="0">
                          <a:solidFill>
                            <a:srgbClr val="333333"/>
                          </a:solidFill>
                          <a:effectLst/>
                          <a:latin typeface="Century Gothic"/>
                          <a:ea typeface="+mn-ea"/>
                          <a:cs typeface="+mn-cs"/>
                        </a:rPr>
                        <a:t>UMAM</a:t>
                      </a:r>
                    </a:p>
                    <a:p>
                      <a:pPr algn="ctr" rtl="0" fontAlgn="b"/>
                      <a:r>
                        <a:rPr lang="en-US" sz="500" b="0" i="0" u="none" strike="noStrike" kern="1200" dirty="0">
                          <a:solidFill>
                            <a:srgbClr val="333333"/>
                          </a:solidFill>
                          <a:effectLst/>
                          <a:latin typeface="Century Gothic"/>
                          <a:ea typeface="+mn-ea"/>
                          <a:cs typeface="+mn-cs"/>
                        </a:rPr>
                        <a:t>4.56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In Progress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val="10002"/>
                  </a:ext>
                </a:extLst>
              </a:tr>
              <a:tr h="345409">
                <a:tc>
                  <a:txBody>
                    <a:bodyPr/>
                    <a:lstStyle/>
                    <a:p>
                      <a:pPr algn="ctr" rtl="0" fontAlgn="b"/>
                      <a:r>
                        <a:rPr lang="en-US" sz="500" b="0" i="0" u="none" strike="noStrike" kern="1200" dirty="0">
                          <a:solidFill>
                            <a:srgbClr val="333333"/>
                          </a:solidFill>
                          <a:effectLst/>
                          <a:latin typeface="Century Gothic"/>
                          <a:ea typeface="+mn-ea"/>
                          <a:cs typeface="+mn-cs"/>
                        </a:rPr>
                        <a:t>53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PC &amp; ELPIF</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0423257-001-ea/66; 0423257-002-SFRP/66</a:t>
                      </a:r>
                    </a:p>
                    <a:p>
                      <a:pPr algn="ctr" rtl="0" fontAlgn="b"/>
                      <a:r>
                        <a:rPr lang="en-US" sz="500" b="0" i="0" u="none" strike="noStrike" kern="1200" dirty="0">
                          <a:solidFill>
                            <a:srgbClr val="333333"/>
                          </a:solidFill>
                          <a:effectLst/>
                          <a:latin typeface="Century Gothic"/>
                          <a:ea typeface="+mn-ea"/>
                          <a:cs typeface="+mn-cs"/>
                        </a:rPr>
                        <a:t>West Bay Parkway Phase 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6.27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3.05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3.05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3.05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3.22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12.2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N/A</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0.78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WRAP</a:t>
                      </a:r>
                    </a:p>
                    <a:p>
                      <a:pPr algn="ctr" rtl="0" fontAlgn="b"/>
                      <a:r>
                        <a:rPr lang="en-US" sz="500" b="0" i="0" u="none" strike="noStrike" kern="1200" dirty="0">
                          <a:solidFill>
                            <a:srgbClr val="333333"/>
                          </a:solidFill>
                          <a:effectLst/>
                          <a:latin typeface="Century Gothic"/>
                          <a:ea typeface="+mn-ea"/>
                          <a:cs typeface="+mn-cs"/>
                        </a:rPr>
                        <a:t>1.98</a:t>
                      </a:r>
                    </a:p>
                    <a:p>
                      <a:pPr algn="ctr" rtl="0" fontAlgn="b"/>
                      <a:r>
                        <a:rPr lang="en-US" sz="500" b="0" i="0" u="none" strike="noStrike" kern="1200" dirty="0">
                          <a:solidFill>
                            <a:srgbClr val="333333"/>
                          </a:solidFill>
                          <a:effectLst/>
                          <a:latin typeface="Century Gothic"/>
                          <a:ea typeface="+mn-ea"/>
                          <a:cs typeface="+mn-cs"/>
                        </a:rPr>
                        <a:t>UMAM</a:t>
                      </a:r>
                    </a:p>
                    <a:p>
                      <a:pPr algn="ctr" rtl="0" fontAlgn="b"/>
                      <a:r>
                        <a:rPr lang="en-US" sz="500" b="0" i="0" u="none" strike="noStrike" kern="1200" dirty="0">
                          <a:solidFill>
                            <a:srgbClr val="333333"/>
                          </a:solidFill>
                          <a:effectLst/>
                          <a:latin typeface="Century Gothic"/>
                          <a:ea typeface="+mn-ea"/>
                          <a:cs typeface="+mn-cs"/>
                        </a:rPr>
                        <a:t>1.62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In Progress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val="10003"/>
                  </a:ext>
                </a:extLst>
              </a:tr>
              <a:tr h="325806">
                <a:tc>
                  <a:txBody>
                    <a:bodyPr/>
                    <a:lstStyle/>
                    <a:p>
                      <a:pPr algn="ctr" rtl="0" fontAlgn="b"/>
                      <a:r>
                        <a:rPr lang="en-US" sz="500" b="0" i="0" u="none" strike="noStrike" kern="1200" dirty="0">
                          <a:solidFill>
                            <a:srgbClr val="333333"/>
                          </a:solidFill>
                          <a:effectLst/>
                          <a:latin typeface="Century Gothic"/>
                          <a:ea typeface="+mn-ea"/>
                          <a:cs typeface="+mn-cs"/>
                        </a:rPr>
                        <a:t>54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Lake Powell</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ELPIF</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0420842-001-ea/03; 0420842-002-SFRP/03</a:t>
                      </a:r>
                    </a:p>
                    <a:p>
                      <a:pPr algn="ctr" rtl="0" fontAlgn="b"/>
                      <a:r>
                        <a:rPr lang="en-US" sz="500" b="0" i="0" u="none" strike="noStrike" kern="1200" dirty="0">
                          <a:solidFill>
                            <a:srgbClr val="333333"/>
                          </a:solidFill>
                          <a:effectLst/>
                          <a:latin typeface="Century Gothic"/>
                          <a:ea typeface="+mn-ea"/>
                          <a:cs typeface="+mn-cs"/>
                        </a:rPr>
                        <a:t>West Laird Phase 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65.11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1.62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1.62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1.62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63.49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6.48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N/A</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13.08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WRAP</a:t>
                      </a:r>
                    </a:p>
                    <a:p>
                      <a:pPr algn="ctr" rtl="0" fontAlgn="b"/>
                      <a:r>
                        <a:rPr lang="en-US" sz="500" b="0" i="0" u="none" strike="noStrike" kern="1200" dirty="0">
                          <a:solidFill>
                            <a:srgbClr val="333333"/>
                          </a:solidFill>
                          <a:effectLst/>
                          <a:latin typeface="Century Gothic"/>
                          <a:ea typeface="+mn-ea"/>
                          <a:cs typeface="+mn-cs"/>
                        </a:rPr>
                        <a:t>1.05</a:t>
                      </a:r>
                    </a:p>
                    <a:p>
                      <a:pPr algn="ctr" rtl="0" fontAlgn="b"/>
                      <a:r>
                        <a:rPr lang="en-US" sz="500" b="0" i="0" u="none" strike="noStrike" kern="1200" dirty="0">
                          <a:solidFill>
                            <a:srgbClr val="333333"/>
                          </a:solidFill>
                          <a:effectLst/>
                          <a:latin typeface="Century Gothic"/>
                          <a:ea typeface="+mn-ea"/>
                          <a:cs typeface="+mn-cs"/>
                        </a:rPr>
                        <a:t>UMAM</a:t>
                      </a:r>
                    </a:p>
                    <a:p>
                      <a:pPr algn="ctr" rtl="0" fontAlgn="b"/>
                      <a:r>
                        <a:rPr lang="en-US" sz="500" b="0" i="0" u="none" strike="noStrike" kern="1200" dirty="0">
                          <a:solidFill>
                            <a:srgbClr val="333333"/>
                          </a:solidFill>
                          <a:effectLst/>
                          <a:latin typeface="Century Gothic"/>
                          <a:ea typeface="+mn-ea"/>
                          <a:cs typeface="+mn-cs"/>
                        </a:rPr>
                        <a:t>0.86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In Progress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val="10004"/>
                  </a:ext>
                </a:extLst>
              </a:tr>
              <a:tr h="338255">
                <a:tc>
                  <a:txBody>
                    <a:bodyPr/>
                    <a:lstStyle/>
                    <a:p>
                      <a:pPr algn="ctr" rtl="0" fontAlgn="b"/>
                      <a:r>
                        <a:rPr lang="en-US" sz="500" b="0" i="0" u="none" strike="noStrike" kern="1200" dirty="0">
                          <a:solidFill>
                            <a:srgbClr val="333333"/>
                          </a:solidFill>
                          <a:effectLst/>
                          <a:latin typeface="Century Gothic"/>
                          <a:ea typeface="+mn-ea"/>
                          <a:cs typeface="+mn-cs"/>
                        </a:rPr>
                        <a:t>55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PC</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0398702-001-EA/66; 0398702-12-SFRP/66</a:t>
                      </a:r>
                    </a:p>
                    <a:p>
                      <a:pPr algn="ctr" rtl="0" fontAlgn="b"/>
                      <a:r>
                        <a:rPr lang="en-US" sz="500" b="0" i="0" u="none" strike="noStrike" kern="1200" dirty="0">
                          <a:solidFill>
                            <a:srgbClr val="333333"/>
                          </a:solidFill>
                          <a:effectLst/>
                          <a:latin typeface="Century Gothic"/>
                          <a:ea typeface="+mn-ea"/>
                          <a:cs typeface="+mn-cs"/>
                        </a:rPr>
                        <a:t>Longleaf Park Phase 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34.99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2.29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2.29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2.29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32.7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9.16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N/A</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5.28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WRAP</a:t>
                      </a:r>
                    </a:p>
                    <a:p>
                      <a:pPr algn="ctr" rtl="0" fontAlgn="b"/>
                      <a:r>
                        <a:rPr lang="en-US" sz="500" b="0" i="0" u="none" strike="noStrike" kern="1200" dirty="0">
                          <a:solidFill>
                            <a:srgbClr val="333333"/>
                          </a:solidFill>
                          <a:effectLst/>
                          <a:latin typeface="Century Gothic"/>
                          <a:ea typeface="+mn-ea"/>
                          <a:cs typeface="+mn-cs"/>
                        </a:rPr>
                        <a:t>1.49</a:t>
                      </a:r>
                    </a:p>
                    <a:p>
                      <a:pPr algn="ctr" rtl="0" fontAlgn="b"/>
                      <a:r>
                        <a:rPr lang="en-US" sz="500" b="0" i="0" u="none" strike="noStrike" kern="1200" dirty="0">
                          <a:solidFill>
                            <a:srgbClr val="333333"/>
                          </a:solidFill>
                          <a:effectLst/>
                          <a:latin typeface="Century Gothic"/>
                          <a:ea typeface="+mn-ea"/>
                          <a:cs typeface="+mn-cs"/>
                        </a:rPr>
                        <a:t>UMAM</a:t>
                      </a:r>
                    </a:p>
                    <a:p>
                      <a:pPr algn="ctr" rtl="0" fontAlgn="b"/>
                      <a:r>
                        <a:rPr lang="en-US" sz="500" b="0" i="0" u="none" strike="noStrike" kern="1200" dirty="0">
                          <a:solidFill>
                            <a:srgbClr val="333333"/>
                          </a:solidFill>
                          <a:effectLst/>
                          <a:latin typeface="Century Gothic"/>
                          <a:ea typeface="+mn-ea"/>
                          <a:cs typeface="+mn-cs"/>
                        </a:rPr>
                        <a:t>1.21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In Progress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val="10007"/>
                  </a:ext>
                </a:extLst>
              </a:tr>
              <a:tr h="305835">
                <a:tc>
                  <a:txBody>
                    <a:bodyPr/>
                    <a:lstStyle/>
                    <a:p>
                      <a:pPr algn="ctr" rtl="0" fontAlgn="b"/>
                      <a:r>
                        <a:rPr lang="en-US" sz="500" b="0" i="0" u="none" strike="noStrike" kern="1200" dirty="0">
                          <a:solidFill>
                            <a:srgbClr val="333333"/>
                          </a:solidFill>
                          <a:effectLst/>
                          <a:latin typeface="Century Gothic"/>
                          <a:ea typeface="+mn-ea"/>
                          <a:cs typeface="+mn-cs"/>
                        </a:rPr>
                        <a:t>56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Lake Powell</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ELPIF</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0221322-073-EM/66; 0221322-068-SFRP/66</a:t>
                      </a:r>
                    </a:p>
                    <a:p>
                      <a:pPr algn="ctr" rtl="0" fontAlgn="b"/>
                      <a:r>
                        <a:rPr lang="en-US" sz="500" b="0" i="0" u="none" strike="noStrike" kern="1200" dirty="0">
                          <a:solidFill>
                            <a:srgbClr val="333333"/>
                          </a:solidFill>
                          <a:effectLst/>
                          <a:latin typeface="Century Gothic"/>
                          <a:ea typeface="+mn-ea"/>
                          <a:cs typeface="+mn-cs"/>
                        </a:rPr>
                        <a:t>Origins Phase 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57.4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1.41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0.97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0.47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3.34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55.02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1.91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1.38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N/A</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11.53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WRAP</a:t>
                      </a:r>
                    </a:p>
                    <a:p>
                      <a:pPr algn="ctr" rtl="0" fontAlgn="b"/>
                      <a:r>
                        <a:rPr lang="en-US" sz="500" b="0" i="0" u="none" strike="noStrike" kern="1200" dirty="0">
                          <a:solidFill>
                            <a:srgbClr val="333333"/>
                          </a:solidFill>
                          <a:effectLst/>
                          <a:latin typeface="Century Gothic"/>
                          <a:ea typeface="+mn-ea"/>
                          <a:cs typeface="+mn-cs"/>
                        </a:rPr>
                        <a:t>0.31</a:t>
                      </a:r>
                    </a:p>
                    <a:p>
                      <a:pPr algn="ctr" rtl="0" fontAlgn="b"/>
                      <a:r>
                        <a:rPr lang="en-US" sz="500" b="0" i="0" u="none" strike="noStrike" kern="1200" dirty="0">
                          <a:solidFill>
                            <a:srgbClr val="333333"/>
                          </a:solidFill>
                          <a:effectLst/>
                          <a:latin typeface="Century Gothic"/>
                          <a:ea typeface="+mn-ea"/>
                          <a:cs typeface="+mn-cs"/>
                        </a:rPr>
                        <a:t>UMAM</a:t>
                      </a:r>
                    </a:p>
                    <a:p>
                      <a:pPr algn="ctr" rtl="0" fontAlgn="b"/>
                      <a:r>
                        <a:rPr lang="en-US" sz="500" b="0" i="0" u="none" strike="noStrike" kern="1200" dirty="0">
                          <a:solidFill>
                            <a:srgbClr val="333333"/>
                          </a:solidFill>
                          <a:effectLst/>
                          <a:latin typeface="Century Gothic"/>
                          <a:ea typeface="+mn-ea"/>
                          <a:cs typeface="+mn-cs"/>
                        </a:rPr>
                        <a:t>0.25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In Progress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val="3028423202"/>
                  </a:ext>
                </a:extLst>
              </a:tr>
              <a:tr h="311877">
                <a:tc>
                  <a:txBody>
                    <a:bodyPr/>
                    <a:lstStyle/>
                    <a:p>
                      <a:pPr algn="ctr" rtl="0" fontAlgn="b"/>
                      <a:r>
                        <a:rPr lang="en-US" sz="500" b="0" i="0" u="none" strike="noStrike" kern="1200" dirty="0">
                          <a:solidFill>
                            <a:srgbClr val="333333"/>
                          </a:solidFill>
                          <a:effectLst/>
                          <a:latin typeface="Century Gothic"/>
                          <a:ea typeface="+mn-ea"/>
                          <a:cs typeface="+mn-cs"/>
                        </a:rPr>
                        <a:t>57A</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ELPIF</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0423293-001-EA/66;0423293-002-SFRP/66</a:t>
                      </a:r>
                    </a:p>
                    <a:p>
                      <a:pPr algn="ctr" rtl="0" fontAlgn="b"/>
                      <a:r>
                        <a:rPr lang="en-US" sz="500" b="0" i="0" u="none" strike="noStrike" kern="1200" dirty="0" err="1">
                          <a:solidFill>
                            <a:srgbClr val="333333"/>
                          </a:solidFill>
                          <a:effectLst/>
                          <a:latin typeface="Century Gothic"/>
                          <a:ea typeface="+mn-ea"/>
                          <a:cs typeface="+mn-cs"/>
                        </a:rPr>
                        <a:t>Arborview</a:t>
                      </a:r>
                      <a:r>
                        <a:rPr lang="en-US" sz="500" b="0" i="0" u="none" strike="noStrike" kern="1200" dirty="0">
                          <a:solidFill>
                            <a:srgbClr val="333333"/>
                          </a:solidFill>
                          <a:effectLst/>
                          <a:latin typeface="Century Gothic"/>
                          <a:ea typeface="+mn-ea"/>
                          <a:cs typeface="+mn-cs"/>
                        </a:rPr>
                        <a:t> Phase 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8.11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5.73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2.60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5.73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24.21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22.92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N/A</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3.46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WRAP</a:t>
                      </a:r>
                    </a:p>
                    <a:p>
                      <a:pPr algn="ctr" rtl="0" fontAlgn="b"/>
                      <a:r>
                        <a:rPr lang="en-US" sz="500" b="0" i="0" u="none" strike="noStrike" kern="1200" dirty="0">
                          <a:solidFill>
                            <a:srgbClr val="333333"/>
                          </a:solidFill>
                          <a:effectLst/>
                          <a:latin typeface="Century Gothic"/>
                          <a:ea typeface="+mn-ea"/>
                          <a:cs typeface="+mn-cs"/>
                        </a:rPr>
                        <a:t>3.72</a:t>
                      </a:r>
                    </a:p>
                    <a:p>
                      <a:pPr algn="ctr" rtl="0" fontAlgn="b"/>
                      <a:r>
                        <a:rPr lang="en-US" sz="500" b="0" i="0" u="none" strike="noStrike" kern="1200" dirty="0">
                          <a:solidFill>
                            <a:srgbClr val="333333"/>
                          </a:solidFill>
                          <a:effectLst/>
                          <a:latin typeface="Century Gothic"/>
                          <a:ea typeface="+mn-ea"/>
                          <a:cs typeface="+mn-cs"/>
                        </a:rPr>
                        <a:t>UMAM</a:t>
                      </a:r>
                    </a:p>
                    <a:p>
                      <a:pPr algn="ctr" rtl="0" fontAlgn="b"/>
                      <a:r>
                        <a:rPr lang="en-US" sz="500" b="0" i="0" u="none" strike="noStrike" kern="1200" dirty="0">
                          <a:solidFill>
                            <a:srgbClr val="333333"/>
                          </a:solidFill>
                          <a:effectLst/>
                          <a:latin typeface="Century Gothic"/>
                          <a:ea typeface="+mn-ea"/>
                          <a:cs typeface="+mn-cs"/>
                        </a:rPr>
                        <a:t>3.04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In Progress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val="3301156008"/>
                  </a:ext>
                </a:extLst>
              </a:tr>
              <a:tr h="311877">
                <a:tc>
                  <a:txBody>
                    <a:bodyPr/>
                    <a:lstStyle/>
                    <a:p>
                      <a:pPr algn="ctr" rtl="0" fontAlgn="b"/>
                      <a:r>
                        <a:rPr lang="en-US" sz="500" b="0" i="0" u="none" strike="noStrike" kern="1200" dirty="0">
                          <a:solidFill>
                            <a:srgbClr val="333333"/>
                          </a:solidFill>
                          <a:effectLst/>
                          <a:latin typeface="Century Gothic"/>
                          <a:ea typeface="+mn-ea"/>
                          <a:cs typeface="+mn-cs"/>
                        </a:rPr>
                        <a:t>57B</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 </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PC</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0423293-001-EA/66; 0423295-002-SFRP/66 </a:t>
                      </a:r>
                    </a:p>
                    <a:p>
                      <a:pPr algn="ctr" rtl="0" fontAlgn="b"/>
                      <a:r>
                        <a:rPr lang="en-US" sz="500" b="0" i="0" u="none" strike="noStrike" kern="1200" dirty="0" err="1">
                          <a:solidFill>
                            <a:srgbClr val="333333"/>
                          </a:solidFill>
                          <a:effectLst/>
                          <a:latin typeface="Century Gothic"/>
                          <a:ea typeface="+mn-ea"/>
                          <a:cs typeface="+mn-cs"/>
                        </a:rPr>
                        <a:t>Arborview</a:t>
                      </a:r>
                      <a:r>
                        <a:rPr lang="en-US" sz="500" b="0" i="0" u="none" strike="noStrike" kern="1200" dirty="0">
                          <a:solidFill>
                            <a:srgbClr val="333333"/>
                          </a:solidFill>
                          <a:effectLst/>
                          <a:latin typeface="Century Gothic"/>
                          <a:ea typeface="+mn-ea"/>
                          <a:cs typeface="+mn-cs"/>
                        </a:rPr>
                        <a:t> Phase 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21.83</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0</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0</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3.13</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3.13</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0</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5.73</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24.21</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0</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12.52</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0</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3.46</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3.73 WRAP 3.04 UMAM</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0</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CE In Progress</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val="2709555501"/>
                  </a:ext>
                </a:extLst>
              </a:tr>
              <a:tr h="324327">
                <a:tc>
                  <a:txBody>
                    <a:bodyPr/>
                    <a:lstStyle/>
                    <a:p>
                      <a:pPr algn="ctr" rtl="0" fontAlgn="b"/>
                      <a:r>
                        <a:rPr lang="en-US" sz="500" b="0" i="0" u="none" strike="noStrike" kern="1200" dirty="0">
                          <a:solidFill>
                            <a:srgbClr val="333333"/>
                          </a:solidFill>
                          <a:effectLst/>
                          <a:latin typeface="Century Gothic"/>
                          <a:ea typeface="+mn-ea"/>
                          <a:cs typeface="+mn-cs"/>
                        </a:rPr>
                        <a:t>58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IWWWB</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0393890-007-EA/03;0393890-008-SFRP/03</a:t>
                      </a:r>
                    </a:p>
                    <a:p>
                      <a:pPr algn="ctr" rtl="0" fontAlgn="b"/>
                      <a:r>
                        <a:rPr lang="en-US" sz="500" b="0" i="0" u="none" strike="noStrike" kern="1200" dirty="0">
                          <a:solidFill>
                            <a:srgbClr val="333333"/>
                          </a:solidFill>
                          <a:effectLst/>
                          <a:latin typeface="Century Gothic"/>
                          <a:ea typeface="+mn-ea"/>
                          <a:cs typeface="+mn-cs"/>
                        </a:rPr>
                        <a:t>Ward Creek Phase 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121.8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0.41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44.6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-2.41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45.01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76.79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34.2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7.4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N/A</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13.89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WRAP</a:t>
                      </a:r>
                    </a:p>
                    <a:p>
                      <a:pPr algn="ctr" rtl="0" fontAlgn="b"/>
                      <a:r>
                        <a:rPr lang="en-US" sz="500" b="0" i="0" u="none" strike="noStrike" kern="1200" dirty="0">
                          <a:solidFill>
                            <a:srgbClr val="333333"/>
                          </a:solidFill>
                          <a:effectLst/>
                          <a:latin typeface="Century Gothic"/>
                          <a:ea typeface="+mn-ea"/>
                          <a:cs typeface="+mn-cs"/>
                        </a:rPr>
                        <a:t>6.76</a:t>
                      </a:r>
                    </a:p>
                    <a:p>
                      <a:pPr algn="ctr" rtl="0" fontAlgn="b"/>
                      <a:r>
                        <a:rPr lang="en-US" sz="500" b="0" i="0" u="none" strike="noStrike" kern="1200" dirty="0">
                          <a:solidFill>
                            <a:srgbClr val="333333"/>
                          </a:solidFill>
                          <a:effectLst/>
                          <a:latin typeface="Century Gothic"/>
                          <a:ea typeface="+mn-ea"/>
                          <a:cs typeface="+mn-cs"/>
                        </a:rPr>
                        <a:t>UMAM</a:t>
                      </a:r>
                    </a:p>
                    <a:p>
                      <a:pPr algn="ctr" rtl="0" fontAlgn="b"/>
                      <a:r>
                        <a:rPr lang="en-US" sz="500" b="0" i="0" u="none" strike="noStrike" kern="1200" dirty="0">
                          <a:solidFill>
                            <a:srgbClr val="333333"/>
                          </a:solidFill>
                          <a:effectLst/>
                          <a:latin typeface="Century Gothic"/>
                          <a:ea typeface="+mn-ea"/>
                          <a:cs typeface="+mn-cs"/>
                        </a:rPr>
                        <a:t>5.51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In Progress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val="2844229263"/>
                  </a:ext>
                </a:extLst>
              </a:tr>
              <a:tr h="330367">
                <a:tc>
                  <a:txBody>
                    <a:bodyPr/>
                    <a:lstStyle/>
                    <a:p>
                      <a:pPr algn="ctr" rtl="0" fontAlgn="b"/>
                      <a:r>
                        <a:rPr lang="en-US" sz="500" b="0" i="0" u="none" strike="noStrike" kern="1200" dirty="0">
                          <a:solidFill>
                            <a:srgbClr val="333333"/>
                          </a:solidFill>
                          <a:effectLst/>
                          <a:latin typeface="Century Gothic"/>
                          <a:ea typeface="+mn-ea"/>
                          <a:cs typeface="+mn-cs"/>
                        </a:rPr>
                        <a:t>59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PWSFCU</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0398702-008-EA/66; 0398702-00—SFRP/66</a:t>
                      </a:r>
                    </a:p>
                    <a:p>
                      <a:pPr algn="ctr" rtl="0" fontAlgn="b"/>
                      <a:r>
                        <a:rPr lang="en-US" sz="500" b="0" i="0" u="none" strike="noStrike" kern="1200" dirty="0">
                          <a:solidFill>
                            <a:srgbClr val="333333"/>
                          </a:solidFill>
                          <a:effectLst/>
                          <a:latin typeface="Century Gothic"/>
                          <a:ea typeface="+mn-ea"/>
                          <a:cs typeface="+mn-cs"/>
                        </a:rPr>
                        <a:t>Longleaf Park Phase 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16.6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1.05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1.05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1.05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15.53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4.2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2.47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WRAP 0.68</a:t>
                      </a:r>
                    </a:p>
                    <a:p>
                      <a:pPr algn="ctr" rtl="0" fontAlgn="b"/>
                      <a:r>
                        <a:rPr lang="en-US" sz="500" b="0" i="0" u="none" strike="noStrike" kern="1200" dirty="0">
                          <a:solidFill>
                            <a:srgbClr val="333333"/>
                          </a:solidFill>
                          <a:effectLst/>
                          <a:latin typeface="Century Gothic"/>
                          <a:ea typeface="+mn-ea"/>
                          <a:cs typeface="+mn-cs"/>
                        </a:rPr>
                        <a:t>UMAM</a:t>
                      </a:r>
                    </a:p>
                    <a:p>
                      <a:pPr algn="ctr" rtl="0" fontAlgn="b"/>
                      <a:r>
                        <a:rPr lang="en-US" sz="500" b="0" i="0" u="none" strike="noStrike" kern="1200" dirty="0">
                          <a:solidFill>
                            <a:srgbClr val="333333"/>
                          </a:solidFill>
                          <a:effectLst/>
                          <a:latin typeface="Century Gothic"/>
                          <a:ea typeface="+mn-ea"/>
                          <a:cs typeface="+mn-cs"/>
                        </a:rPr>
                        <a:t>0.56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In Progress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val="963529433"/>
                  </a:ext>
                </a:extLst>
              </a:tr>
              <a:tr h="380153">
                <a:tc>
                  <a:txBody>
                    <a:bodyPr/>
                    <a:lstStyle/>
                    <a:p>
                      <a:pPr algn="ctr" rtl="0" fontAlgn="b"/>
                      <a:r>
                        <a:rPr lang="en-US" sz="500" b="0" i="0" u="none" strike="noStrike" kern="1200" dirty="0">
                          <a:solidFill>
                            <a:srgbClr val="333333"/>
                          </a:solidFill>
                          <a:effectLst/>
                          <a:latin typeface="Century Gothic"/>
                          <a:ea typeface="+mn-ea"/>
                          <a:cs typeface="+mn-cs"/>
                        </a:rPr>
                        <a:t>60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500" b="0" i="0" u="none" strike="noStrike" kern="1200" dirty="0">
                          <a:solidFill>
                            <a:srgbClr val="333333"/>
                          </a:solidFill>
                          <a:effectLst/>
                          <a:latin typeface="Century Gothic"/>
                          <a:ea typeface="+mn-ea"/>
                          <a:cs typeface="+mn-cs"/>
                        </a:rPr>
                        <a:t>EMA/404</a:t>
                      </a:r>
                    </a:p>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IWWB</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0412425-001-EA/03; 0412425-001-SFRP/03 Gateway Crossings</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44.78</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u="none" dirty="0">
                          <a:effectLst/>
                          <a:latin typeface="Century Gothic" panose="020B0502020202020204" pitchFamily="34" charset="0"/>
                        </a:rPr>
                        <a:t>1.04</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0.09</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a:rPr>
                        <a:t>4.48</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a:rPr>
                        <a:t>2.1</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5.52</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39.26</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a:rPr>
                        <a:t>3.33</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6.02</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a:rPr>
                        <a:t>5.11</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WRAP 1.45</a:t>
                      </a:r>
                    </a:p>
                    <a:p>
                      <a:pPr algn="ctr" fontAlgn="b"/>
                      <a:r>
                        <a:rPr lang="en-US" sz="500" b="0" i="0" u="none" strike="noStrike" dirty="0">
                          <a:solidFill>
                            <a:srgbClr val="333333"/>
                          </a:solidFill>
                          <a:effectLst/>
                          <a:latin typeface="Century Gothic" panose="020B0502020202020204" pitchFamily="34" charset="0"/>
                        </a:rPr>
                        <a:t>UMAM</a:t>
                      </a:r>
                    </a:p>
                    <a:p>
                      <a:pPr algn="ctr" fontAlgn="b"/>
                      <a:r>
                        <a:rPr lang="en-US" sz="500" b="0" i="0" u="none" strike="noStrike" dirty="0">
                          <a:solidFill>
                            <a:srgbClr val="333333"/>
                          </a:solidFill>
                          <a:effectLst/>
                          <a:latin typeface="Century Gothic" panose="020B0502020202020204" pitchFamily="34" charset="0"/>
                        </a:rPr>
                        <a:t>1.19</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2</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endParaRPr lang="en-US" sz="500" b="0" i="0" u="none" strike="noStrike" kern="1200" dirty="0">
                        <a:solidFill>
                          <a:srgbClr val="333333"/>
                        </a:solidFill>
                        <a:effectLst/>
                        <a:latin typeface="Century Gothic"/>
                        <a:ea typeface="+mn-ea"/>
                        <a:cs typeface="+mn-cs"/>
                      </a:endParaRPr>
                    </a:p>
                    <a:p>
                      <a:pPr marL="0" marR="0" lvl="0" indent="0" algn="ctr" defTabSz="457200" rtl="0" eaLnBrk="1" fontAlgn="b" latinLnBrk="0" hangingPunct="1">
                        <a:lnSpc>
                          <a:spcPct val="100000"/>
                        </a:lnSpc>
                        <a:spcBef>
                          <a:spcPts val="0"/>
                        </a:spcBef>
                        <a:spcAft>
                          <a:spcPts val="0"/>
                        </a:spcAft>
                        <a:buClrTx/>
                        <a:buSzTx/>
                        <a:buFontTx/>
                        <a:buNone/>
                        <a:tabLst/>
                        <a:defRPr/>
                      </a:pPr>
                      <a:endParaRPr lang="en-US" sz="500" b="0" i="0" u="none" strike="noStrike" kern="1200" dirty="0">
                        <a:solidFill>
                          <a:srgbClr val="333333"/>
                        </a:solidFill>
                        <a:effectLst/>
                        <a:latin typeface="Century Gothic"/>
                        <a:ea typeface="+mn-ea"/>
                        <a:cs typeface="+mn-cs"/>
                      </a:endParaRPr>
                    </a:p>
                    <a:p>
                      <a:pPr marL="0" marR="0" lvl="0" indent="0" algn="ctr" defTabSz="457200" rtl="0" eaLnBrk="1" fontAlgn="b" latinLnBrk="0" hangingPunct="1">
                        <a:lnSpc>
                          <a:spcPct val="100000"/>
                        </a:lnSpc>
                        <a:spcBef>
                          <a:spcPts val="0"/>
                        </a:spcBef>
                        <a:spcAft>
                          <a:spcPts val="0"/>
                        </a:spcAft>
                        <a:buClrTx/>
                        <a:buSzTx/>
                        <a:buFontTx/>
                        <a:buNone/>
                        <a:tabLst/>
                        <a:defRPr/>
                      </a:pPr>
                      <a:r>
                        <a:rPr lang="en-US" sz="500" b="0" i="0" u="none" strike="noStrike" kern="1200" dirty="0">
                          <a:solidFill>
                            <a:srgbClr val="333333"/>
                          </a:solidFill>
                          <a:effectLst/>
                          <a:latin typeface="Century Gothic"/>
                          <a:ea typeface="+mn-ea"/>
                          <a:cs typeface="+mn-cs"/>
                        </a:rPr>
                        <a:t>CE In Progress</a:t>
                      </a:r>
                    </a:p>
                    <a:p>
                      <a:pPr marL="0" marR="0" lvl="0" indent="0" algn="ctr" defTabSz="457200" rtl="0" eaLnBrk="1" fontAlgn="b" latinLnBrk="0" hangingPunct="1">
                        <a:lnSpc>
                          <a:spcPct val="100000"/>
                        </a:lnSpc>
                        <a:spcBef>
                          <a:spcPts val="0"/>
                        </a:spcBef>
                        <a:spcAft>
                          <a:spcPts val="0"/>
                        </a:spcAft>
                        <a:buClrTx/>
                        <a:buSzTx/>
                        <a:buFontTx/>
                        <a:buNone/>
                        <a:tabLst/>
                        <a:defRPr/>
                      </a:pPr>
                      <a:endParaRPr lang="en-US" sz="500" b="0" i="0" u="none" strike="noStrike" kern="1200" dirty="0">
                        <a:solidFill>
                          <a:srgbClr val="333333"/>
                        </a:solidFill>
                        <a:effectLst/>
                        <a:latin typeface="Century Gothic"/>
                        <a:ea typeface="+mn-ea"/>
                        <a:cs typeface="+mn-cs"/>
                      </a:endParaRPr>
                    </a:p>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val="249749470"/>
                  </a:ext>
                </a:extLst>
              </a:tr>
              <a:tr h="222439">
                <a:tc>
                  <a:txBody>
                    <a:bodyPr/>
                    <a:lstStyle/>
                    <a:p>
                      <a:pPr algn="ctr" rtl="0" fontAlgn="b"/>
                      <a:r>
                        <a:rPr lang="en-US" sz="500" b="0" i="0" u="none" strike="noStrike" kern="1200" dirty="0">
                          <a:solidFill>
                            <a:srgbClr val="333333"/>
                          </a:solidFill>
                          <a:effectLst/>
                          <a:latin typeface="Century Gothic"/>
                          <a:ea typeface="+mn-ea"/>
                          <a:cs typeface="+mn-cs"/>
                        </a:rPr>
                        <a:t>61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500" b="0" i="0" u="none" strike="noStrike" kern="1200" dirty="0">
                          <a:solidFill>
                            <a:srgbClr val="333333"/>
                          </a:solidFill>
                          <a:effectLst/>
                          <a:latin typeface="Century Gothic"/>
                          <a:ea typeface="+mn-ea"/>
                          <a:cs typeface="+mn-cs"/>
                        </a:rPr>
                        <a:t>EMA ONLY</a:t>
                      </a:r>
                    </a:p>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rtl="0" fontAlgn="b"/>
                      <a:r>
                        <a:rPr lang="en-US" sz="500" b="0" i="0" u="none" strike="noStrike" kern="1200" dirty="0">
                          <a:solidFill>
                            <a:srgbClr val="333333"/>
                          </a:solidFill>
                          <a:effectLst/>
                          <a:latin typeface="Century Gothic"/>
                          <a:ea typeface="+mn-ea"/>
                          <a:cs typeface="+mn-cs"/>
                        </a:rPr>
                        <a:t>Lake Powell</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ELPIF</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0221322-070-EM/66</a:t>
                      </a:r>
                    </a:p>
                    <a:p>
                      <a:pPr algn="ctr" fontAlgn="b"/>
                      <a:r>
                        <a:rPr lang="en-US" sz="500" b="0" i="0" u="none" strike="noStrike" dirty="0">
                          <a:solidFill>
                            <a:srgbClr val="333333"/>
                          </a:solidFill>
                          <a:effectLst/>
                          <a:latin typeface="Century Gothic" panose="020B0502020202020204" pitchFamily="34" charset="0"/>
                        </a:rPr>
                        <a:t>Origins Phase 6</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dirty="0">
                          <a:solidFill>
                            <a:srgbClr val="333333"/>
                          </a:solidFill>
                          <a:effectLst/>
                          <a:latin typeface="Century Gothic" panose="020B0502020202020204" pitchFamily="34" charset="0"/>
                        </a:rPr>
                        <a:t>63.4</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u="none" dirty="0">
                          <a:effectLst/>
                          <a:latin typeface="Century Gothic" panose="020B0502020202020204" pitchFamily="34" charset="0"/>
                        </a:rPr>
                        <a:t>0</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a:rPr>
                        <a:t>0</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a:rPr>
                        <a:t>0</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a:rPr>
                        <a:t>0</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a:rPr>
                        <a:t>0</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4282709589"/>
                  </a:ext>
                </a:extLst>
              </a:tr>
              <a:tr h="308362">
                <a:tc>
                  <a:txBody>
                    <a:bodyPr/>
                    <a:lstStyle/>
                    <a:p>
                      <a:pPr algn="ctr" rtl="0" fontAlgn="b"/>
                      <a:r>
                        <a:rPr lang="en-US" sz="500" b="0" i="0" u="none" strike="noStrike" kern="1200" dirty="0">
                          <a:solidFill>
                            <a:srgbClr val="333333"/>
                          </a:solidFill>
                          <a:effectLst/>
                          <a:latin typeface="Century Gothic"/>
                          <a:ea typeface="+mn-ea"/>
                          <a:cs typeface="+mn-cs"/>
                        </a:rPr>
                        <a:t>62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EMA/404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BPMB</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ABBBF</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0274929-002-EA/03; 0274929-003-SFRP/03 Panama City Beach Medical Campus</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14.79</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u="none" dirty="0">
                          <a:effectLst/>
                          <a:latin typeface="Century Gothic" panose="020B0502020202020204" pitchFamily="34" charset="0"/>
                        </a:rPr>
                        <a:t>0</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a:rPr>
                        <a:t>2.32</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a:rPr>
                        <a:t>2.32</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2.32</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12.47</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a:rPr>
                        <a:t>0</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9.28</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a:rPr>
                        <a:t>1.69</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WRAP 1.5</a:t>
                      </a:r>
                    </a:p>
                    <a:p>
                      <a:pPr algn="ctr" fontAlgn="b"/>
                      <a:r>
                        <a:rPr lang="en-US" sz="500" b="0" i="0" u="none" strike="noStrike" dirty="0">
                          <a:solidFill>
                            <a:srgbClr val="333333"/>
                          </a:solidFill>
                          <a:effectLst/>
                          <a:latin typeface="Century Gothic" panose="020B0502020202020204" pitchFamily="34" charset="0"/>
                        </a:rPr>
                        <a:t>UMAM 1.2</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r>
                        <a:rPr lang="en-US" sz="500" b="0" i="0" u="none" strike="noStrike" kern="1200" dirty="0">
                          <a:solidFill>
                            <a:srgbClr val="333333"/>
                          </a:solidFill>
                          <a:effectLst/>
                          <a:latin typeface="Century Gothic"/>
                          <a:ea typeface="+mn-ea"/>
                          <a:cs typeface="+mn-cs"/>
                        </a:rPr>
                        <a:t>CE In Progress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val="2334731708"/>
                  </a:ext>
                </a:extLst>
              </a:tr>
              <a:tr h="308368">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b"/>
                      <a:endParaRPr lang="en-US" sz="800" b="1"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1" i="0" u="none" strike="noStrike" dirty="0">
                          <a:solidFill>
                            <a:srgbClr val="333333"/>
                          </a:solidFill>
                          <a:effectLst/>
                          <a:latin typeface="Century Gothic" panose="020B0502020202020204" pitchFamily="34" charset="0"/>
                        </a:rPr>
                        <a:t>Totals</a:t>
                      </a:r>
                    </a:p>
                  </a:txBody>
                  <a:tcPr marL="9525" marR="9525" marT="95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a:solidFill>
                            <a:srgbClr val="000000"/>
                          </a:solidFill>
                          <a:effectLst/>
                          <a:latin typeface="Century Gothic" panose="020B0502020202020204" pitchFamily="34" charset="0"/>
                        </a:rPr>
                        <a:t>8,164.40</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a:solidFill>
                            <a:srgbClr val="000000"/>
                          </a:solidFill>
                          <a:effectLst/>
                          <a:latin typeface="Century Gothic" panose="020B0502020202020204" pitchFamily="34" charset="0"/>
                        </a:rPr>
                        <a:t>365.81</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a:solidFill>
                            <a:srgbClr val="000000"/>
                          </a:solidFill>
                          <a:effectLst/>
                          <a:latin typeface="Century Gothic" panose="020B0502020202020204" pitchFamily="34" charset="0"/>
                        </a:rPr>
                        <a:t>22.42</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a:solidFill>
                            <a:srgbClr val="000000"/>
                          </a:solidFill>
                          <a:effectLst/>
                          <a:latin typeface="Century Gothic" panose="020B0502020202020204" pitchFamily="34" charset="0"/>
                        </a:rPr>
                        <a:t>1,917.91</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000000"/>
                          </a:solidFill>
                          <a:effectLst/>
                          <a:latin typeface="Century Gothic" panose="020B0502020202020204" pitchFamily="34" charset="0"/>
                        </a:rPr>
                        <a:t>669.54</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a:solidFill>
                            <a:srgbClr val="000000"/>
                          </a:solidFill>
                          <a:effectLst/>
                          <a:latin typeface="Century Gothic" panose="020B0502020202020204" pitchFamily="34" charset="0"/>
                        </a:rPr>
                        <a:t>27.48</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a:solidFill>
                            <a:srgbClr val="000000"/>
                          </a:solidFill>
                          <a:effectLst/>
                          <a:latin typeface="Century Gothic" panose="020B0502020202020204" pitchFamily="34" charset="0"/>
                        </a:rPr>
                        <a:t>2,630.30</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a:solidFill>
                            <a:srgbClr val="000000"/>
                          </a:solidFill>
                          <a:effectLst/>
                          <a:latin typeface="Century Gothic" panose="020B0502020202020204" pitchFamily="34" charset="0"/>
                        </a:rPr>
                        <a:t>2684.39</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a:solidFill>
                            <a:srgbClr val="000000"/>
                          </a:solidFill>
                          <a:effectLst/>
                          <a:latin typeface="Century Gothic" panose="020B0502020202020204" pitchFamily="34" charset="0"/>
                        </a:rPr>
                        <a:t>959.62</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a:solidFill>
                            <a:srgbClr val="000000"/>
                          </a:solidFill>
                          <a:effectLst/>
                          <a:latin typeface="Century Gothic" panose="020B0502020202020204" pitchFamily="34" charset="0"/>
                        </a:rPr>
                        <a:t>857.22</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a:solidFill>
                            <a:srgbClr val="000000"/>
                          </a:solidFill>
                          <a:effectLst/>
                          <a:latin typeface="Century Gothic" panose="020B0502020202020204" pitchFamily="34" charset="0"/>
                        </a:rPr>
                        <a:t>101.52</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a:solidFill>
                            <a:srgbClr val="000000"/>
                          </a:solidFill>
                          <a:effectLst/>
                          <a:latin typeface="Century Gothic" panose="020B0502020202020204" pitchFamily="34" charset="0"/>
                        </a:rPr>
                        <a:t>973.93</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WRAP 217.99 UMAM 197.25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a:solidFill>
                            <a:srgbClr val="000000"/>
                          </a:solidFill>
                          <a:effectLst/>
                          <a:latin typeface="Century Gothic" panose="020B0502020202020204" pitchFamily="34" charset="0"/>
                        </a:rPr>
                        <a:t>12</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500" b="0" i="0" u="none" strike="noStrike" dirty="0">
                          <a:solidFill>
                            <a:srgbClr val="000000"/>
                          </a:solidFill>
                          <a:effectLst/>
                          <a:latin typeface="Century Gothic" panose="020B0502020202020204" pitchFamily="34" charset="0"/>
                        </a:rPr>
                        <a:t> </a:t>
                      </a:r>
                    </a:p>
                  </a:txBody>
                  <a:tcPr marL="7620" marR="7620" marT="762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432242466"/>
                  </a:ext>
                </a:extLst>
              </a:tr>
            </a:tbl>
          </a:graphicData>
        </a:graphic>
      </p:graphicFrame>
      <p:sp>
        <p:nvSpPr>
          <p:cNvPr id="9" name="TextBox 8">
            <a:extLst>
              <a:ext uri="{FF2B5EF4-FFF2-40B4-BE49-F238E27FC236}">
                <a16:creationId xmlns:a16="http://schemas.microsoft.com/office/drawing/2014/main" id="{69269EEA-6EFD-43B0-BA16-12DEE9B9F9D8}"/>
              </a:ext>
            </a:extLst>
          </p:cNvPr>
          <p:cNvSpPr txBox="1"/>
          <p:nvPr/>
        </p:nvSpPr>
        <p:spPr>
          <a:xfrm>
            <a:off x="5309508" y="1397452"/>
            <a:ext cx="321129" cy="1652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502593122"/>
      </p:ext>
    </p:extLst>
  </p:cSld>
  <p:clrMapOvr>
    <a:masterClrMapping/>
  </p:clrMapOvr>
  <p:transition/>
</p:sld>
</file>

<file path=ppt/theme/_rels/them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4.jpeg"/></Relationships>
</file>

<file path=ppt/theme/theme1.xml><?xml version="1.0" encoding="utf-8"?>
<a:theme xmlns:a="http://schemas.openxmlformats.org/drawingml/2006/main" name="8_Custom Design">
  <a:themeElements>
    <a:clrScheme name="8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Custom Design">
      <a:majorFont>
        <a:latin typeface="Franklin Gothic Medium C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3_Custom Design">
  <a:themeElements>
    <a:clrScheme name="Custom 3">
      <a:dk1>
        <a:srgbClr val="000000"/>
      </a:dk1>
      <a:lt1>
        <a:srgbClr val="FFFFFF"/>
      </a:lt1>
      <a:dk2>
        <a:srgbClr val="000000"/>
      </a:dk2>
      <a:lt2>
        <a:srgbClr val="808080"/>
      </a:lt2>
      <a:accent1>
        <a:srgbClr val="BBE0E3"/>
      </a:accent1>
      <a:accent2>
        <a:srgbClr val="71BEC4"/>
      </a:accent2>
      <a:accent3>
        <a:srgbClr val="FFFFFF"/>
      </a:accent3>
      <a:accent4>
        <a:srgbClr val="000000"/>
      </a:accent4>
      <a:accent5>
        <a:srgbClr val="DAEDEF"/>
      </a:accent5>
      <a:accent6>
        <a:srgbClr val="2D2D8A"/>
      </a:accent6>
      <a:hlink>
        <a:srgbClr val="009999"/>
      </a:hlink>
      <a:folHlink>
        <a:srgbClr val="99CC00"/>
      </a:folHlink>
    </a:clrScheme>
    <a:fontScheme name="23_Custom Design">
      <a:majorFont>
        <a:latin typeface="Franklin Gothic Medium Cond"/>
        <a:ea typeface=""/>
        <a:cs typeface=""/>
      </a:majorFont>
      <a:minorFont>
        <a:latin typeface="Franklin Gothic Medium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4_Custom Design">
  <a:themeElements>
    <a:clrScheme name="2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4_Custom Design">
      <a:majorFont>
        <a:latin typeface="Franklin Gothic Medium Cond"/>
        <a:ea typeface=""/>
        <a:cs typeface=""/>
      </a:majorFont>
      <a:minorFont>
        <a:latin typeface="Franklin Gothic Medium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ganic">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5.xml><?xml version="1.0" encoding="utf-8"?>
<a:theme xmlns:a="http://schemas.openxmlformats.org/drawingml/2006/main" name="1_Organic">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6.xml><?xml version="1.0" encoding="utf-8"?>
<a:theme xmlns:a="http://schemas.openxmlformats.org/drawingml/2006/main" name="25_Custom Design">
  <a:themeElements>
    <a:clrScheme name="2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23_Custom Design">
      <a:majorFont>
        <a:latin typeface="Franklin Gothic Medium Cond"/>
        <a:ea typeface=""/>
        <a:cs typeface=""/>
      </a:majorFont>
      <a:minorFont>
        <a:latin typeface="Franklin Gothic Medium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25432</TotalTime>
  <Words>4076</Words>
  <Application>Microsoft Office PowerPoint</Application>
  <PresentationFormat>On-screen Show (4:3)</PresentationFormat>
  <Paragraphs>1930</Paragraphs>
  <Slides>15</Slides>
  <Notes>8</Notes>
  <HiddenSlides>1</HiddenSlides>
  <MMClips>0</MMClips>
  <ScaleCrop>false</ScaleCrop>
  <HeadingPairs>
    <vt:vector size="8" baseType="variant">
      <vt:variant>
        <vt:lpstr>Fonts Used</vt:lpstr>
      </vt:variant>
      <vt:variant>
        <vt:i4>6</vt:i4>
      </vt:variant>
      <vt:variant>
        <vt:lpstr>Theme</vt:lpstr>
      </vt:variant>
      <vt:variant>
        <vt:i4>6</vt:i4>
      </vt:variant>
      <vt:variant>
        <vt:lpstr>Embedded OLE Servers</vt:lpstr>
      </vt:variant>
      <vt:variant>
        <vt:i4>1</vt:i4>
      </vt:variant>
      <vt:variant>
        <vt:lpstr>Slide Titles</vt:lpstr>
      </vt:variant>
      <vt:variant>
        <vt:i4>15</vt:i4>
      </vt:variant>
    </vt:vector>
  </HeadingPairs>
  <TitlesOfParts>
    <vt:vector size="28" baseType="lpstr">
      <vt:lpstr>Arial</vt:lpstr>
      <vt:lpstr>Calibri</vt:lpstr>
      <vt:lpstr>Century Gothic</vt:lpstr>
      <vt:lpstr>Franklin Gothic Medium Cond</vt:lpstr>
      <vt:lpstr>Garamond</vt:lpstr>
      <vt:lpstr>Times New Roman</vt:lpstr>
      <vt:lpstr>8_Custom Design</vt:lpstr>
      <vt:lpstr>23_Custom Design</vt:lpstr>
      <vt:lpstr>24_Custom Design</vt:lpstr>
      <vt:lpstr>Organic</vt:lpstr>
      <vt:lpstr>1_Organic</vt:lpstr>
      <vt:lpstr>25_Custom Design</vt:lpstr>
      <vt:lpstr>Acrobat Document</vt:lpstr>
      <vt:lpstr>RGP SAJ-86 &amp; Ecosystem Management Agreement                                                              2022 Annual Report</vt:lpstr>
      <vt:lpstr>Contents 2022 Annual Report</vt:lpstr>
      <vt:lpstr>PowerPoint Presentation</vt:lpstr>
      <vt:lpstr>Overall Summary</vt:lpstr>
      <vt:lpstr>Project Ledger</vt:lpstr>
      <vt:lpstr>Project Ledger</vt:lpstr>
      <vt:lpstr>Project Ledger</vt:lpstr>
      <vt:lpstr>Project Ledger</vt:lpstr>
      <vt:lpstr>Project Ledger</vt:lpstr>
      <vt:lpstr>Sub Basin Ledger</vt:lpstr>
      <vt:lpstr>“Banked” Low Quality Preservation Ledger</vt:lpstr>
      <vt:lpstr>Phillips Inlet Subbasin Mitigation Summary</vt:lpstr>
      <vt:lpstr>Conservation Unit Ledger</vt:lpstr>
      <vt:lpstr>Conservation Unit Land Management Survey</vt:lpstr>
      <vt:lpstr>PowerPoint Presentation</vt:lpstr>
    </vt:vector>
  </TitlesOfParts>
  <Company>St. Joe 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schewning</dc:creator>
  <cp:lastModifiedBy>Amy Douglas</cp:lastModifiedBy>
  <cp:revision>1091</cp:revision>
  <cp:lastPrinted>2023-02-15T17:33:55Z</cp:lastPrinted>
  <dcterms:created xsi:type="dcterms:W3CDTF">2007-02-15T20:05:55Z</dcterms:created>
  <dcterms:modified xsi:type="dcterms:W3CDTF">2023-02-15T18:09:46Z</dcterms:modified>
</cp:coreProperties>
</file>