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8" r:id="rId3"/>
    <p:sldId id="289" r:id="rId4"/>
    <p:sldId id="290" r:id="rId5"/>
    <p:sldId id="291" r:id="rId6"/>
    <p:sldId id="292" r:id="rId7"/>
    <p:sldId id="293" r:id="rId8"/>
    <p:sldId id="294" r:id="rId9"/>
    <p:sldId id="295" r:id="rId10"/>
    <p:sldId id="296" r:id="rId11"/>
    <p:sldId id="297" r:id="rId12"/>
    <p:sldId id="298" r:id="rId13"/>
    <p:sldId id="299" r:id="rId14"/>
    <p:sldId id="262" r:id="rId15"/>
    <p:sldId id="257" r:id="rId16"/>
    <p:sldId id="267" r:id="rId17"/>
    <p:sldId id="287" r:id="rId18"/>
    <p:sldId id="258" r:id="rId19"/>
    <p:sldId id="259" r:id="rId20"/>
    <p:sldId id="264" r:id="rId21"/>
    <p:sldId id="268" r:id="rId22"/>
    <p:sldId id="266" r:id="rId23"/>
    <p:sldId id="261" r:id="rId24"/>
    <p:sldId id="265" r:id="rId25"/>
    <p:sldId id="270" r:id="rId26"/>
    <p:sldId id="271" r:id="rId27"/>
    <p:sldId id="272" r:id="rId28"/>
    <p:sldId id="273" r:id="rId29"/>
    <p:sldId id="274" r:id="rId30"/>
    <p:sldId id="30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2D0"/>
    <a:srgbClr val="2525B5"/>
    <a:srgbClr val="2A03CF"/>
    <a:srgbClr val="2F22D4"/>
    <a:srgbClr val="271FC7"/>
    <a:srgbClr val="4227B7"/>
    <a:srgbClr val="9687F1"/>
    <a:srgbClr val="F6F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40" autoAdjust="0"/>
  </p:normalViewPr>
  <p:slideViewPr>
    <p:cSldViewPr>
      <p:cViewPr varScale="1">
        <p:scale>
          <a:sx n="67" d="100"/>
          <a:sy n="67" d="100"/>
        </p:scale>
        <p:origin x="66" y="828"/>
      </p:cViewPr>
      <p:guideLst>
        <p:guide orient="horz" pos="2160"/>
        <p:guide pos="2880"/>
      </p:guideLst>
    </p:cSldViewPr>
  </p:slideViewPr>
  <p:outlineViewPr>
    <p:cViewPr>
      <p:scale>
        <a:sx n="33" d="100"/>
        <a:sy n="33" d="100"/>
      </p:scale>
      <p:origin x="0" y="25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E7B11-23A2-4F3B-B061-0B93F7BE0D0B}" type="doc">
      <dgm:prSet loTypeId="urn:microsoft.com/office/officeart/2005/8/layout/vList5" loCatId="list" qsTypeId="urn:microsoft.com/office/officeart/2005/8/quickstyle/3d1"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E3DDACC1-CB58-4DAD-9145-07821488B5C2}">
      <dgm:prSet phldrT="[Text]"/>
      <dgm:spPr>
        <a:solidFill>
          <a:srgbClr val="2F22D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Source Removal Quote Form</a:t>
          </a:r>
        </a:p>
      </dgm:t>
      <dgm:extLst>
        <a:ext uri="{E40237B7-FDA0-4F09-8148-C483321AD2D9}">
          <dgm14:cNvPr xmlns:dgm14="http://schemas.microsoft.com/office/drawing/2010/diagram" id="0" name="" descr="Source Removal Quote Form&#10;Source Removal Work Orders&#10;Invoices &amp; VCOs"/>
        </a:ext>
      </dgm:extLst>
    </dgm:pt>
    <dgm:pt modelId="{F4E5C9B2-C5E8-457B-802F-D5AF917977D8}" type="parTrans" cxnId="{955841CB-1553-4377-9834-5146DD3EEB06}">
      <dgm:prSet/>
      <dgm:spPr/>
      <dgm:t>
        <a:bodyPr/>
        <a:lstStyle/>
        <a:p>
          <a:endParaRPr lang="en-US"/>
        </a:p>
      </dgm:t>
    </dgm:pt>
    <dgm:pt modelId="{A129C31F-71A7-4D01-AD2E-C8C2DEB1EBD2}" type="sibTrans" cxnId="{955841CB-1553-4377-9834-5146DD3EEB06}">
      <dgm:prSet/>
      <dgm:spPr/>
      <dgm:t>
        <a:bodyPr/>
        <a:lstStyle/>
        <a:p>
          <a:endParaRPr lang="en-US"/>
        </a:p>
      </dgm:t>
    </dgm:pt>
    <dgm:pt modelId="{251B77F0-4A91-46E6-B7BC-3471773877B3}">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Graham Witt</a:t>
          </a:r>
        </a:p>
      </dgm:t>
    </dgm:pt>
    <dgm:pt modelId="{0DC7349B-1E5D-497D-9A12-A1734FCE222C}" type="parTrans" cxnId="{CC92115D-F3C9-41AD-B855-993457DC6501}">
      <dgm:prSet/>
      <dgm:spPr/>
      <dgm:t>
        <a:bodyPr/>
        <a:lstStyle/>
        <a:p>
          <a:endParaRPr lang="en-US"/>
        </a:p>
      </dgm:t>
    </dgm:pt>
    <dgm:pt modelId="{22E4C06D-EE74-4283-8516-F287AC9963E9}" type="sibTrans" cxnId="{CC92115D-F3C9-41AD-B855-993457DC6501}">
      <dgm:prSet/>
      <dgm:spPr/>
      <dgm:t>
        <a:bodyPr/>
        <a:lstStyle/>
        <a:p>
          <a:endParaRPr lang="en-US"/>
        </a:p>
      </dgm:t>
    </dgm:pt>
    <dgm:pt modelId="{16B2099F-4B7E-4096-BAE1-51B8AB5FECB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Kristy Trueblood</a:t>
          </a:r>
        </a:p>
      </dgm:t>
    </dgm:pt>
    <dgm:pt modelId="{85E1151C-C25D-4B19-A134-93E9D204C939}" type="parTrans" cxnId="{67476903-46B1-4FAA-889A-97A2234B594D}">
      <dgm:prSet/>
      <dgm:spPr/>
      <dgm:t>
        <a:bodyPr/>
        <a:lstStyle/>
        <a:p>
          <a:endParaRPr lang="en-US"/>
        </a:p>
      </dgm:t>
    </dgm:pt>
    <dgm:pt modelId="{8A361131-A5EB-483F-BD3B-DEE106FC3FC9}" type="sibTrans" cxnId="{67476903-46B1-4FAA-889A-97A2234B594D}">
      <dgm:prSet/>
      <dgm:spPr/>
      <dgm:t>
        <a:bodyPr/>
        <a:lstStyle/>
        <a:p>
          <a:endParaRPr lang="en-US"/>
        </a:p>
      </dgm:t>
    </dgm:pt>
    <dgm:pt modelId="{FA0A62A6-A500-4AB2-A970-C496D83BD95E}">
      <dgm:prSet phldrT="[Text]"/>
      <dgm:spPr>
        <a:solidFill>
          <a:srgbClr val="2525B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Source Removal Work Orders</a:t>
          </a:r>
        </a:p>
      </dgm:t>
    </dgm:pt>
    <dgm:pt modelId="{A5DEAB72-1E2A-4750-B8FC-A2D245F5FF4C}" type="parTrans" cxnId="{07C6DD41-C15A-49EB-892C-5A7C98665D9F}">
      <dgm:prSet/>
      <dgm:spPr/>
      <dgm:t>
        <a:bodyPr/>
        <a:lstStyle/>
        <a:p>
          <a:endParaRPr lang="en-US"/>
        </a:p>
      </dgm:t>
    </dgm:pt>
    <dgm:pt modelId="{3C257D3F-289C-474B-B307-F411EEA58952}" type="sibTrans" cxnId="{07C6DD41-C15A-49EB-892C-5A7C98665D9F}">
      <dgm:prSet/>
      <dgm:spPr/>
      <dgm:t>
        <a:bodyPr/>
        <a:lstStyle/>
        <a:p>
          <a:endParaRPr lang="en-US"/>
        </a:p>
      </dgm:t>
    </dgm:pt>
    <dgm:pt modelId="{ACE8D9A6-FD9D-4659-A43E-7FCD05C8894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Kristin Bailey</a:t>
          </a:r>
        </a:p>
      </dgm:t>
    </dgm:pt>
    <dgm:pt modelId="{DFAABF2A-F384-48BC-93E1-8C0B9F973625}" type="parTrans" cxnId="{C51826B9-7655-43DA-AA6C-C7047974ED9A}">
      <dgm:prSet/>
      <dgm:spPr/>
      <dgm:t>
        <a:bodyPr/>
        <a:lstStyle/>
        <a:p>
          <a:endParaRPr lang="en-US"/>
        </a:p>
      </dgm:t>
    </dgm:pt>
    <dgm:pt modelId="{A3CB946E-2996-4B9B-81E1-4A63ABFA439F}" type="sibTrans" cxnId="{C51826B9-7655-43DA-AA6C-C7047974ED9A}">
      <dgm:prSet/>
      <dgm:spPr/>
      <dgm:t>
        <a:bodyPr/>
        <a:lstStyle/>
        <a:p>
          <a:endParaRPr lang="en-US"/>
        </a:p>
      </dgm:t>
    </dgm:pt>
    <dgm:pt modelId="{9C54358E-95E4-47BB-93B3-E698A6A321B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Tamara </a:t>
          </a:r>
          <a:r>
            <a:rPr lang="en-US" dirty="0" err="1"/>
            <a:t>Blyden</a:t>
          </a:r>
          <a:endParaRPr lang="en-US" dirty="0"/>
        </a:p>
      </dgm:t>
    </dgm:pt>
    <dgm:pt modelId="{374B278C-6608-4935-988E-9F8C9AE522BC}" type="parTrans" cxnId="{84D646C1-0E3B-49B6-B231-D5F0BAE95A9D}">
      <dgm:prSet/>
      <dgm:spPr/>
      <dgm:t>
        <a:bodyPr/>
        <a:lstStyle/>
        <a:p>
          <a:endParaRPr lang="en-US"/>
        </a:p>
      </dgm:t>
    </dgm:pt>
    <dgm:pt modelId="{73980CDB-8D9A-49B2-BED3-E1F4F727A0FB}" type="sibTrans" cxnId="{84D646C1-0E3B-49B6-B231-D5F0BAE95A9D}">
      <dgm:prSet/>
      <dgm:spPr/>
      <dgm:t>
        <a:bodyPr/>
        <a:lstStyle/>
        <a:p>
          <a:endParaRPr lang="en-US"/>
        </a:p>
      </dgm:t>
    </dgm:pt>
    <dgm:pt modelId="{60171632-4D37-412A-8429-4E69100E1133}">
      <dgm:prSet phldrT="[Text]"/>
      <dgm:spPr>
        <a:solidFill>
          <a:srgbClr val="2A03C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Invoices &amp; VCOs</a:t>
          </a:r>
        </a:p>
      </dgm:t>
    </dgm:pt>
    <dgm:pt modelId="{B4CA454B-0FA6-427E-9828-2450B1E54B57}" type="parTrans" cxnId="{EFD5B346-23DC-4905-9EFD-D0B521460675}">
      <dgm:prSet/>
      <dgm:spPr/>
      <dgm:t>
        <a:bodyPr/>
        <a:lstStyle/>
        <a:p>
          <a:endParaRPr lang="en-US"/>
        </a:p>
      </dgm:t>
    </dgm:pt>
    <dgm:pt modelId="{84633F79-8373-4A63-B84C-2A41BD2CF0B0}" type="sibTrans" cxnId="{EFD5B346-23DC-4905-9EFD-D0B521460675}">
      <dgm:prSet/>
      <dgm:spPr/>
      <dgm:t>
        <a:bodyPr/>
        <a:lstStyle/>
        <a:p>
          <a:endParaRPr lang="en-US"/>
        </a:p>
      </dgm:t>
    </dgm:pt>
    <dgm:pt modelId="{A3B98A83-8E42-4194-91DF-8691DD6723BC}">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Jeff Ray</a:t>
          </a:r>
        </a:p>
      </dgm:t>
    </dgm:pt>
    <dgm:pt modelId="{22B87C06-95C7-441D-8442-6B7F3D800E01}" type="parTrans" cxnId="{6A52BFC3-D946-474C-BFC5-FE372A083256}">
      <dgm:prSet/>
      <dgm:spPr/>
      <dgm:t>
        <a:bodyPr/>
        <a:lstStyle/>
        <a:p>
          <a:endParaRPr lang="en-US"/>
        </a:p>
      </dgm:t>
    </dgm:pt>
    <dgm:pt modelId="{58A7DC01-0A5B-4A8B-878E-723CE7CCE3C6}" type="sibTrans" cxnId="{6A52BFC3-D946-474C-BFC5-FE372A083256}">
      <dgm:prSet/>
      <dgm:spPr/>
      <dgm:t>
        <a:bodyPr/>
        <a:lstStyle/>
        <a:p>
          <a:endParaRPr lang="en-US"/>
        </a:p>
      </dgm:t>
    </dgm:pt>
    <dgm:pt modelId="{073E7E27-CEB0-49BB-84E1-5EE1DC0515DC}" type="pres">
      <dgm:prSet presAssocID="{7F7E7B11-23A2-4F3B-B061-0B93F7BE0D0B}" presName="Name0" presStyleCnt="0">
        <dgm:presLayoutVars>
          <dgm:dir/>
          <dgm:animLvl val="lvl"/>
          <dgm:resizeHandles val="exact"/>
        </dgm:presLayoutVars>
      </dgm:prSet>
      <dgm:spPr/>
    </dgm:pt>
    <dgm:pt modelId="{D4086314-37D6-4192-B75F-49E4B0A13A72}" type="pres">
      <dgm:prSet presAssocID="{E3DDACC1-CB58-4DAD-9145-07821488B5C2}" presName="lin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684594B-B922-45B4-8BA0-CEFFA4176F43}" type="pres">
      <dgm:prSet presAssocID="{E3DDACC1-CB58-4DAD-9145-07821488B5C2}" presName="parentText" presStyleLbl="node1" presStyleIdx="0" presStyleCnt="3" custScaleX="170806">
        <dgm:presLayoutVars>
          <dgm:chMax val="1"/>
          <dgm:bulletEnabled val="1"/>
        </dgm:presLayoutVars>
      </dgm:prSet>
      <dgm:spPr/>
    </dgm:pt>
    <dgm:pt modelId="{5D9B7189-F644-4D32-BAE6-D7B4979CBD0C}" type="pres">
      <dgm:prSet presAssocID="{E3DDACC1-CB58-4DAD-9145-07821488B5C2}" presName="descendantText" presStyleLbl="alignAccFollowNode1" presStyleIdx="0" presStyleCnt="3">
        <dgm:presLayoutVars>
          <dgm:bulletEnabled val="1"/>
        </dgm:presLayoutVars>
      </dgm:prSet>
      <dgm:spPr/>
    </dgm:pt>
    <dgm:pt modelId="{8759E2A1-2E88-4F36-9DA1-A29ECF1E012D}" type="pres">
      <dgm:prSet presAssocID="{A129C31F-71A7-4D01-AD2E-C8C2DEB1EBD2}"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CD3F3C5-543A-4B5D-AA8F-77135064F28E}" type="pres">
      <dgm:prSet presAssocID="{FA0A62A6-A500-4AB2-A970-C496D83BD95E}" presName="lin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FC9FFE7-FCF1-4D7E-A272-3C671B84D6BD}" type="pres">
      <dgm:prSet presAssocID="{FA0A62A6-A500-4AB2-A970-C496D83BD95E}" presName="parentText" presStyleLbl="node1" presStyleIdx="1" presStyleCnt="3" custScaleX="169846">
        <dgm:presLayoutVars>
          <dgm:chMax val="1"/>
          <dgm:bulletEnabled val="1"/>
        </dgm:presLayoutVars>
      </dgm:prSet>
      <dgm:spPr/>
    </dgm:pt>
    <dgm:pt modelId="{0F2652B4-F09C-4CE2-B5D4-DC8EC39F8127}" type="pres">
      <dgm:prSet presAssocID="{FA0A62A6-A500-4AB2-A970-C496D83BD95E}" presName="descendantText" presStyleLbl="alignAccFollowNode1" presStyleIdx="1" presStyleCnt="3">
        <dgm:presLayoutVars>
          <dgm:bulletEnabled val="1"/>
        </dgm:presLayoutVars>
      </dgm:prSet>
      <dgm:spPr/>
    </dgm:pt>
    <dgm:pt modelId="{8A0A7AB0-7C7B-4FED-B943-6DCD10F9B363}" type="pres">
      <dgm:prSet presAssocID="{3C257D3F-289C-474B-B307-F411EEA58952}"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066C441-C517-4B10-B7B6-CEA415033539}" type="pres">
      <dgm:prSet presAssocID="{60171632-4D37-412A-8429-4E69100E1133}" presName="lin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A879C28-2ED2-4777-99A0-2D2D7BA33DA2}" type="pres">
      <dgm:prSet presAssocID="{60171632-4D37-412A-8429-4E69100E1133}" presName="parentText" presStyleLbl="node1" presStyleIdx="2" presStyleCnt="3" custScaleX="172857">
        <dgm:presLayoutVars>
          <dgm:chMax val="1"/>
          <dgm:bulletEnabled val="1"/>
        </dgm:presLayoutVars>
      </dgm:prSet>
      <dgm:spPr/>
    </dgm:pt>
    <dgm:pt modelId="{2EEF16AD-558A-4FDF-96C5-F54EDBEE9F63}" type="pres">
      <dgm:prSet presAssocID="{60171632-4D37-412A-8429-4E69100E1133}" presName="descendantText" presStyleLbl="alignAccFollowNode1" presStyleIdx="2" presStyleCnt="3">
        <dgm:presLayoutVars>
          <dgm:bulletEnabled val="1"/>
        </dgm:presLayoutVars>
      </dgm:prSet>
      <dgm:spPr/>
    </dgm:pt>
  </dgm:ptLst>
  <dgm:cxnLst>
    <dgm:cxn modelId="{CC92115D-F3C9-41AD-B855-993457DC6501}" srcId="{E3DDACC1-CB58-4DAD-9145-07821488B5C2}" destId="{251B77F0-4A91-46E6-B7BC-3471773877B3}" srcOrd="0" destOrd="0" parTransId="{0DC7349B-1E5D-497D-9A12-A1734FCE222C}" sibTransId="{22E4C06D-EE74-4283-8516-F287AC9963E9}"/>
    <dgm:cxn modelId="{FA31A297-23C1-475F-9694-F3F220E451C0}" type="presOf" srcId="{7F7E7B11-23A2-4F3B-B061-0B93F7BE0D0B}" destId="{073E7E27-CEB0-49BB-84E1-5EE1DC0515DC}" srcOrd="0" destOrd="0" presId="urn:microsoft.com/office/officeart/2005/8/layout/vList5"/>
    <dgm:cxn modelId="{C51826B9-7655-43DA-AA6C-C7047974ED9A}" srcId="{FA0A62A6-A500-4AB2-A970-C496D83BD95E}" destId="{ACE8D9A6-FD9D-4659-A43E-7FCD05C88948}" srcOrd="0" destOrd="0" parTransId="{DFAABF2A-F384-48BC-93E1-8C0B9F973625}" sibTransId="{A3CB946E-2996-4B9B-81E1-4A63ABFA439F}"/>
    <dgm:cxn modelId="{955841CB-1553-4377-9834-5146DD3EEB06}" srcId="{7F7E7B11-23A2-4F3B-B061-0B93F7BE0D0B}" destId="{E3DDACC1-CB58-4DAD-9145-07821488B5C2}" srcOrd="0" destOrd="0" parTransId="{F4E5C9B2-C5E8-457B-802F-D5AF917977D8}" sibTransId="{A129C31F-71A7-4D01-AD2E-C8C2DEB1EBD2}"/>
    <dgm:cxn modelId="{B8285E83-690C-4BB8-B184-59DD1206D837}" type="presOf" srcId="{A3B98A83-8E42-4194-91DF-8691DD6723BC}" destId="{2EEF16AD-558A-4FDF-96C5-F54EDBEE9F63}" srcOrd="0" destOrd="0" presId="urn:microsoft.com/office/officeart/2005/8/layout/vList5"/>
    <dgm:cxn modelId="{B83E4F69-0CB8-494A-A189-62434EA95068}" type="presOf" srcId="{ACE8D9A6-FD9D-4659-A43E-7FCD05C88948}" destId="{0F2652B4-F09C-4CE2-B5D4-DC8EC39F8127}" srcOrd="0" destOrd="0" presId="urn:microsoft.com/office/officeart/2005/8/layout/vList5"/>
    <dgm:cxn modelId="{07C6DD41-C15A-49EB-892C-5A7C98665D9F}" srcId="{7F7E7B11-23A2-4F3B-B061-0B93F7BE0D0B}" destId="{FA0A62A6-A500-4AB2-A970-C496D83BD95E}" srcOrd="1" destOrd="0" parTransId="{A5DEAB72-1E2A-4750-B8FC-A2D245F5FF4C}" sibTransId="{3C257D3F-289C-474B-B307-F411EEA58952}"/>
    <dgm:cxn modelId="{094C46E3-1E32-4F61-9801-3F0A4B2AB535}" type="presOf" srcId="{16B2099F-4B7E-4096-BAE1-51B8AB5FECB8}" destId="{5D9B7189-F644-4D32-BAE6-D7B4979CBD0C}" srcOrd="0" destOrd="1" presId="urn:microsoft.com/office/officeart/2005/8/layout/vList5"/>
    <dgm:cxn modelId="{6A52BFC3-D946-474C-BFC5-FE372A083256}" srcId="{60171632-4D37-412A-8429-4E69100E1133}" destId="{A3B98A83-8E42-4194-91DF-8691DD6723BC}" srcOrd="0" destOrd="0" parTransId="{22B87C06-95C7-441D-8442-6B7F3D800E01}" sibTransId="{58A7DC01-0A5B-4A8B-878E-723CE7CCE3C6}"/>
    <dgm:cxn modelId="{84D646C1-0E3B-49B6-B231-D5F0BAE95A9D}" srcId="{FA0A62A6-A500-4AB2-A970-C496D83BD95E}" destId="{9C54358E-95E4-47BB-93B3-E698A6A321B8}" srcOrd="1" destOrd="0" parTransId="{374B278C-6608-4935-988E-9F8C9AE522BC}" sibTransId="{73980CDB-8D9A-49B2-BED3-E1F4F727A0FB}"/>
    <dgm:cxn modelId="{67476903-46B1-4FAA-889A-97A2234B594D}" srcId="{E3DDACC1-CB58-4DAD-9145-07821488B5C2}" destId="{16B2099F-4B7E-4096-BAE1-51B8AB5FECB8}" srcOrd="1" destOrd="0" parTransId="{85E1151C-C25D-4B19-A134-93E9D204C939}" sibTransId="{8A361131-A5EB-483F-BD3B-DEE106FC3FC9}"/>
    <dgm:cxn modelId="{EFD5B346-23DC-4905-9EFD-D0B521460675}" srcId="{7F7E7B11-23A2-4F3B-B061-0B93F7BE0D0B}" destId="{60171632-4D37-412A-8429-4E69100E1133}" srcOrd="2" destOrd="0" parTransId="{B4CA454B-0FA6-427E-9828-2450B1E54B57}" sibTransId="{84633F79-8373-4A63-B84C-2A41BD2CF0B0}"/>
    <dgm:cxn modelId="{D3689B3E-B21E-4BB2-9A43-D387338DA203}" type="presOf" srcId="{9C54358E-95E4-47BB-93B3-E698A6A321B8}" destId="{0F2652B4-F09C-4CE2-B5D4-DC8EC39F8127}" srcOrd="0" destOrd="1" presId="urn:microsoft.com/office/officeart/2005/8/layout/vList5"/>
    <dgm:cxn modelId="{C771394E-4602-461B-AF6B-0B1DED1E90B0}" type="presOf" srcId="{E3DDACC1-CB58-4DAD-9145-07821488B5C2}" destId="{6684594B-B922-45B4-8BA0-CEFFA4176F43}" srcOrd="0" destOrd="0" presId="urn:microsoft.com/office/officeart/2005/8/layout/vList5"/>
    <dgm:cxn modelId="{69A139FE-7FE6-454C-A0FA-5E87B7E54414}" type="presOf" srcId="{251B77F0-4A91-46E6-B7BC-3471773877B3}" destId="{5D9B7189-F644-4D32-BAE6-D7B4979CBD0C}" srcOrd="0" destOrd="0" presId="urn:microsoft.com/office/officeart/2005/8/layout/vList5"/>
    <dgm:cxn modelId="{8BA7F161-EBD4-4F9E-8547-26D4B9CBE513}" type="presOf" srcId="{FA0A62A6-A500-4AB2-A970-C496D83BD95E}" destId="{1FC9FFE7-FCF1-4D7E-A272-3C671B84D6BD}" srcOrd="0" destOrd="0" presId="urn:microsoft.com/office/officeart/2005/8/layout/vList5"/>
    <dgm:cxn modelId="{B38F62E6-650B-4A4D-96C5-5499498B4F3B}" type="presOf" srcId="{60171632-4D37-412A-8429-4E69100E1133}" destId="{7A879C28-2ED2-4777-99A0-2D2D7BA33DA2}" srcOrd="0" destOrd="0" presId="urn:microsoft.com/office/officeart/2005/8/layout/vList5"/>
    <dgm:cxn modelId="{60EE09AF-3F05-410E-A74F-1C40E7A74D16}" type="presParOf" srcId="{073E7E27-CEB0-49BB-84E1-5EE1DC0515DC}" destId="{D4086314-37D6-4192-B75F-49E4B0A13A72}" srcOrd="0" destOrd="0" presId="urn:microsoft.com/office/officeart/2005/8/layout/vList5"/>
    <dgm:cxn modelId="{3E116A59-8683-49D5-B4CF-B51B12F36C0F}" type="presParOf" srcId="{D4086314-37D6-4192-B75F-49E4B0A13A72}" destId="{6684594B-B922-45B4-8BA0-CEFFA4176F43}" srcOrd="0" destOrd="0" presId="urn:microsoft.com/office/officeart/2005/8/layout/vList5"/>
    <dgm:cxn modelId="{91C7DB60-BC39-40E3-B8CD-346737082369}" type="presParOf" srcId="{D4086314-37D6-4192-B75F-49E4B0A13A72}" destId="{5D9B7189-F644-4D32-BAE6-D7B4979CBD0C}" srcOrd="1" destOrd="0" presId="urn:microsoft.com/office/officeart/2005/8/layout/vList5"/>
    <dgm:cxn modelId="{07E84A24-A0C1-4C99-86BC-F7367F8F095A}" type="presParOf" srcId="{073E7E27-CEB0-49BB-84E1-5EE1DC0515DC}" destId="{8759E2A1-2E88-4F36-9DA1-A29ECF1E012D}" srcOrd="1" destOrd="0" presId="urn:microsoft.com/office/officeart/2005/8/layout/vList5"/>
    <dgm:cxn modelId="{51DE6377-D2D4-44DF-A2EB-46C5DE06BF8E}" type="presParOf" srcId="{073E7E27-CEB0-49BB-84E1-5EE1DC0515DC}" destId="{6CD3F3C5-543A-4B5D-AA8F-77135064F28E}" srcOrd="2" destOrd="0" presId="urn:microsoft.com/office/officeart/2005/8/layout/vList5"/>
    <dgm:cxn modelId="{CBAEEB23-7BB1-4040-BEF4-CF7EA9C5CD84}" type="presParOf" srcId="{6CD3F3C5-543A-4B5D-AA8F-77135064F28E}" destId="{1FC9FFE7-FCF1-4D7E-A272-3C671B84D6BD}" srcOrd="0" destOrd="0" presId="urn:microsoft.com/office/officeart/2005/8/layout/vList5"/>
    <dgm:cxn modelId="{7EBA7E38-5EF0-4520-813F-1A560E0A44A0}" type="presParOf" srcId="{6CD3F3C5-543A-4B5D-AA8F-77135064F28E}" destId="{0F2652B4-F09C-4CE2-B5D4-DC8EC39F8127}" srcOrd="1" destOrd="0" presId="urn:microsoft.com/office/officeart/2005/8/layout/vList5"/>
    <dgm:cxn modelId="{E1EE25D0-C8D3-4722-807F-FEA3C6369F72}" type="presParOf" srcId="{073E7E27-CEB0-49BB-84E1-5EE1DC0515DC}" destId="{8A0A7AB0-7C7B-4FED-B943-6DCD10F9B363}" srcOrd="3" destOrd="0" presId="urn:microsoft.com/office/officeart/2005/8/layout/vList5"/>
    <dgm:cxn modelId="{976458BF-8DB1-4413-BC8A-9A9C060B2B28}" type="presParOf" srcId="{073E7E27-CEB0-49BB-84E1-5EE1DC0515DC}" destId="{E066C441-C517-4B10-B7B6-CEA415033539}" srcOrd="4" destOrd="0" presId="urn:microsoft.com/office/officeart/2005/8/layout/vList5"/>
    <dgm:cxn modelId="{FD6781D4-12BF-4ADF-BCB2-602A0462AEB0}" type="presParOf" srcId="{E066C441-C517-4B10-B7B6-CEA415033539}" destId="{7A879C28-2ED2-4777-99A0-2D2D7BA33DA2}" srcOrd="0" destOrd="0" presId="urn:microsoft.com/office/officeart/2005/8/layout/vList5"/>
    <dgm:cxn modelId="{CAA7C625-8125-4C9B-A489-58E51B5ED828}" type="presParOf" srcId="{E066C441-C517-4B10-B7B6-CEA415033539}" destId="{2EEF16AD-558A-4FDF-96C5-F54EDBEE9F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DAAF2B-E6DE-4201-B80D-9378F1C35C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9205F5-E9C9-45A3-8576-54690786880F}">
      <dgm:prSet custT="1"/>
      <dgm:spPr/>
      <dgm:t>
        <a:bodyPr/>
        <a:lstStyle/>
        <a:p>
          <a:pPr algn="ctr" rtl="0"/>
          <a:r>
            <a:rPr lang="en-US" sz="4800" dirty="0"/>
            <a:t>2nd Tier Sub ID Summary</a:t>
          </a:r>
          <a:br>
            <a:rPr lang="en-US" sz="2900" dirty="0"/>
          </a:br>
          <a:endParaRPr lang="en-US" sz="2900" dirty="0"/>
        </a:p>
      </dgm:t>
    </dgm:pt>
    <dgm:pt modelId="{A783D2CB-4CF7-4987-9ED7-A66FA1EA61A1}" type="parTrans" cxnId="{E28BB92E-B5E5-401D-8055-E98CEB84EE5C}">
      <dgm:prSet/>
      <dgm:spPr/>
      <dgm:t>
        <a:bodyPr/>
        <a:lstStyle/>
        <a:p>
          <a:endParaRPr lang="en-US"/>
        </a:p>
      </dgm:t>
    </dgm:pt>
    <dgm:pt modelId="{4C5B0B75-833C-4AB8-9EB4-A40F4D158FDC}" type="sibTrans" cxnId="{E28BB92E-B5E5-401D-8055-E98CEB84EE5C}">
      <dgm:prSet/>
      <dgm:spPr/>
      <dgm:t>
        <a:bodyPr/>
        <a:lstStyle/>
        <a:p>
          <a:endParaRPr lang="en-US"/>
        </a:p>
      </dgm:t>
    </dgm:pt>
    <dgm:pt modelId="{0879EDC3-CC00-4A79-AFA7-AA018425A2F1}" type="pres">
      <dgm:prSet presAssocID="{07DAAF2B-E6DE-4201-B80D-9378F1C35CBC}" presName="linear" presStyleCnt="0">
        <dgm:presLayoutVars>
          <dgm:animLvl val="lvl"/>
          <dgm:resizeHandles val="exact"/>
        </dgm:presLayoutVars>
      </dgm:prSet>
      <dgm:spPr/>
    </dgm:pt>
    <dgm:pt modelId="{AD432AE5-96A5-492D-A51F-38D2E968B9EB}" type="pres">
      <dgm:prSet presAssocID="{B89205F5-E9C9-45A3-8576-54690786880F}" presName="parentText" presStyleLbl="node1" presStyleIdx="0" presStyleCnt="1">
        <dgm:presLayoutVars>
          <dgm:chMax val="0"/>
          <dgm:bulletEnabled val="1"/>
        </dgm:presLayoutVars>
      </dgm:prSet>
      <dgm:spPr/>
    </dgm:pt>
  </dgm:ptLst>
  <dgm:cxnLst>
    <dgm:cxn modelId="{E28BB92E-B5E5-401D-8055-E98CEB84EE5C}" srcId="{07DAAF2B-E6DE-4201-B80D-9378F1C35CBC}" destId="{B89205F5-E9C9-45A3-8576-54690786880F}" srcOrd="0" destOrd="0" parTransId="{A783D2CB-4CF7-4987-9ED7-A66FA1EA61A1}" sibTransId="{4C5B0B75-833C-4AB8-9EB4-A40F4D158FDC}"/>
    <dgm:cxn modelId="{BD9A3C4F-5A1F-4848-91AB-D7EF2A34CAC0}" type="presOf" srcId="{B89205F5-E9C9-45A3-8576-54690786880F}" destId="{AD432AE5-96A5-492D-A51F-38D2E968B9EB}" srcOrd="0" destOrd="0" presId="urn:microsoft.com/office/officeart/2005/8/layout/vList2"/>
    <dgm:cxn modelId="{DFBE8F84-9644-4C47-B78E-9EC9993CA213}" type="presOf" srcId="{07DAAF2B-E6DE-4201-B80D-9378F1C35CBC}" destId="{0879EDC3-CC00-4A79-AFA7-AA018425A2F1}" srcOrd="0" destOrd="0" presId="urn:microsoft.com/office/officeart/2005/8/layout/vList2"/>
    <dgm:cxn modelId="{28C839B6-AD5D-4EE9-BCD0-562978034D94}" type="presParOf" srcId="{0879EDC3-CC00-4A79-AFA7-AA018425A2F1}" destId="{AD432AE5-96A5-492D-A51F-38D2E968B9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468818-FB36-46CB-95B2-3638068B85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9B87F8-FC6C-4EB1-AEAC-78447B7666EB}">
      <dgm:prSet/>
      <dgm:spPr/>
      <dgm:t>
        <a:bodyPr/>
        <a:lstStyle/>
        <a:p>
          <a:pPr algn="ctr" rtl="0"/>
          <a:r>
            <a:rPr lang="en-US" dirty="0"/>
            <a:t>Reminders</a:t>
          </a:r>
        </a:p>
      </dgm:t>
    </dgm:pt>
    <dgm:pt modelId="{C091CB58-E7DE-4270-A642-81F5EAA1A696}" type="parTrans" cxnId="{837D834C-7B14-4A2E-B3D3-1983A6BA1AB9}">
      <dgm:prSet/>
      <dgm:spPr/>
      <dgm:t>
        <a:bodyPr/>
        <a:lstStyle/>
        <a:p>
          <a:endParaRPr lang="en-US"/>
        </a:p>
      </dgm:t>
    </dgm:pt>
    <dgm:pt modelId="{B972325E-FF1D-4DB0-9816-3962025A2158}" type="sibTrans" cxnId="{837D834C-7B14-4A2E-B3D3-1983A6BA1AB9}">
      <dgm:prSet/>
      <dgm:spPr/>
      <dgm:t>
        <a:bodyPr/>
        <a:lstStyle/>
        <a:p>
          <a:endParaRPr lang="en-US"/>
        </a:p>
      </dgm:t>
    </dgm:pt>
    <dgm:pt modelId="{5C025F55-F349-42C5-8EC3-135B7D389376}" type="pres">
      <dgm:prSet presAssocID="{FA468818-FB36-46CB-95B2-3638068B8593}" presName="linear" presStyleCnt="0">
        <dgm:presLayoutVars>
          <dgm:animLvl val="lvl"/>
          <dgm:resizeHandles val="exact"/>
        </dgm:presLayoutVars>
      </dgm:prSet>
      <dgm:spPr/>
    </dgm:pt>
    <dgm:pt modelId="{C3DFA4B6-B073-4B4E-86BB-2CDA394E0460}" type="pres">
      <dgm:prSet presAssocID="{DD9B87F8-FC6C-4EB1-AEAC-78447B7666EB}" presName="parentText" presStyleLbl="node1" presStyleIdx="0" presStyleCnt="1">
        <dgm:presLayoutVars>
          <dgm:chMax val="0"/>
          <dgm:bulletEnabled val="1"/>
        </dgm:presLayoutVars>
      </dgm:prSet>
      <dgm:spPr/>
    </dgm:pt>
  </dgm:ptLst>
  <dgm:cxnLst>
    <dgm:cxn modelId="{837D834C-7B14-4A2E-B3D3-1983A6BA1AB9}" srcId="{FA468818-FB36-46CB-95B2-3638068B8593}" destId="{DD9B87F8-FC6C-4EB1-AEAC-78447B7666EB}" srcOrd="0" destOrd="0" parTransId="{C091CB58-E7DE-4270-A642-81F5EAA1A696}" sibTransId="{B972325E-FF1D-4DB0-9816-3962025A2158}"/>
    <dgm:cxn modelId="{2D63F1DF-19F7-4EA0-94B7-11782633255D}" type="presOf" srcId="{DD9B87F8-FC6C-4EB1-AEAC-78447B7666EB}" destId="{C3DFA4B6-B073-4B4E-86BB-2CDA394E0460}" srcOrd="0" destOrd="0" presId="urn:microsoft.com/office/officeart/2005/8/layout/vList2"/>
    <dgm:cxn modelId="{5A372B6E-E7CF-4A2A-98B2-246CBD485E75}" type="presOf" srcId="{FA468818-FB36-46CB-95B2-3638068B8593}" destId="{5C025F55-F349-42C5-8EC3-135B7D389376}" srcOrd="0" destOrd="0" presId="urn:microsoft.com/office/officeart/2005/8/layout/vList2"/>
    <dgm:cxn modelId="{EDAB75DD-B9CC-4B4B-A12D-5179CD1E3FC9}" type="presParOf" srcId="{5C025F55-F349-42C5-8EC3-135B7D389376}" destId="{C3DFA4B6-B073-4B4E-86BB-2CDA394E046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094154-43FD-440A-86E9-779F8A672C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2EF8A6-20F6-4EEE-95ED-F9CBD2383B98}">
      <dgm:prSet/>
      <dgm:spPr/>
      <dgm:t>
        <a:bodyPr/>
        <a:lstStyle/>
        <a:p>
          <a:pPr algn="ctr" rtl="0"/>
          <a:r>
            <a:rPr lang="en-US" dirty="0"/>
            <a:t>Last Minute Notes</a:t>
          </a:r>
        </a:p>
      </dgm:t>
    </dgm:pt>
    <dgm:pt modelId="{BE971539-E0AF-4114-8BD9-78A21B1A2CD6}" type="parTrans" cxnId="{25427F03-11B0-4416-902E-B06D9527DF26}">
      <dgm:prSet/>
      <dgm:spPr/>
      <dgm:t>
        <a:bodyPr/>
        <a:lstStyle/>
        <a:p>
          <a:endParaRPr lang="en-US"/>
        </a:p>
      </dgm:t>
    </dgm:pt>
    <dgm:pt modelId="{2840B889-63D1-4315-BD2C-94F45CD5943F}" type="sibTrans" cxnId="{25427F03-11B0-4416-902E-B06D9527DF26}">
      <dgm:prSet/>
      <dgm:spPr/>
      <dgm:t>
        <a:bodyPr/>
        <a:lstStyle/>
        <a:p>
          <a:endParaRPr lang="en-US"/>
        </a:p>
      </dgm:t>
    </dgm:pt>
    <dgm:pt modelId="{4E80CE6E-C2F9-469A-B63C-317323990064}" type="pres">
      <dgm:prSet presAssocID="{4E094154-43FD-440A-86E9-779F8A672CCF}" presName="linear" presStyleCnt="0">
        <dgm:presLayoutVars>
          <dgm:animLvl val="lvl"/>
          <dgm:resizeHandles val="exact"/>
        </dgm:presLayoutVars>
      </dgm:prSet>
      <dgm:spPr/>
    </dgm:pt>
    <dgm:pt modelId="{4BB2F87C-B254-43CF-82D3-C29B157699D4}" type="pres">
      <dgm:prSet presAssocID="{CC2EF8A6-20F6-4EEE-95ED-F9CBD2383B98}" presName="parentText" presStyleLbl="node1" presStyleIdx="0" presStyleCnt="1">
        <dgm:presLayoutVars>
          <dgm:chMax val="0"/>
          <dgm:bulletEnabled val="1"/>
        </dgm:presLayoutVars>
      </dgm:prSet>
      <dgm:spPr/>
    </dgm:pt>
  </dgm:ptLst>
  <dgm:cxnLst>
    <dgm:cxn modelId="{25427F03-11B0-4416-902E-B06D9527DF26}" srcId="{4E094154-43FD-440A-86E9-779F8A672CCF}" destId="{CC2EF8A6-20F6-4EEE-95ED-F9CBD2383B98}" srcOrd="0" destOrd="0" parTransId="{BE971539-E0AF-4114-8BD9-78A21B1A2CD6}" sibTransId="{2840B889-63D1-4315-BD2C-94F45CD5943F}"/>
    <dgm:cxn modelId="{63B116D8-0537-4B64-969B-C49D08A9745A}" type="presOf" srcId="{4E094154-43FD-440A-86E9-779F8A672CCF}" destId="{4E80CE6E-C2F9-469A-B63C-317323990064}" srcOrd="0" destOrd="0" presId="urn:microsoft.com/office/officeart/2005/8/layout/vList2"/>
    <dgm:cxn modelId="{142A430B-DA6C-4A41-A676-9442516DD871}" type="presOf" srcId="{CC2EF8A6-20F6-4EEE-95ED-F9CBD2383B98}" destId="{4BB2F87C-B254-43CF-82D3-C29B157699D4}" srcOrd="0" destOrd="0" presId="urn:microsoft.com/office/officeart/2005/8/layout/vList2"/>
    <dgm:cxn modelId="{15DD9C00-B87F-4F5E-83DC-4CE19528ADA6}" type="presParOf" srcId="{4E80CE6E-C2F9-469A-B63C-317323990064}" destId="{4BB2F87C-B254-43CF-82D3-C29B157699D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A442D0-39A0-4783-81A7-7071985CF4E1}" type="doc">
      <dgm:prSet loTypeId="urn:microsoft.com/office/officeart/2005/8/layout/default#1" loCatId="list" qsTypeId="urn:microsoft.com/office/officeart/2005/8/quickstyle/3d2#1" qsCatId="3D" csTypeId="urn:microsoft.com/office/officeart/2005/8/colors/accent1_2" csCatId="accent1" phldr="1"/>
      <dgm:spPr/>
      <dgm:t>
        <a:bodyPr/>
        <a:lstStyle/>
        <a:p>
          <a:endParaRPr lang="en-US"/>
        </a:p>
      </dgm:t>
    </dgm:pt>
    <dgm:pt modelId="{5151A20C-220F-4DC2-B99C-7ECF255890BD}">
      <dgm:prSet phldrT="[Text]"/>
      <dgm:spPr>
        <a:solidFill>
          <a:srgbClr val="2A03CF"/>
        </a:solidFill>
      </dgm:spPr>
      <dgm:t>
        <a:bodyPr/>
        <a:lstStyle/>
        <a:p>
          <a:r>
            <a:rPr lang="en-US" dirty="0"/>
            <a:t>Request a Gantt chart or schedule</a:t>
          </a:r>
        </a:p>
      </dgm:t>
    </dgm:pt>
    <dgm:pt modelId="{FCED72B5-268F-43CD-940E-FE06FA33C3AA}" type="parTrans" cxnId="{8FB76E4D-B7B2-4EF8-A099-CA7090ED69E1}">
      <dgm:prSet/>
      <dgm:spPr/>
      <dgm:t>
        <a:bodyPr/>
        <a:lstStyle/>
        <a:p>
          <a:endParaRPr lang="en-US"/>
        </a:p>
      </dgm:t>
    </dgm:pt>
    <dgm:pt modelId="{C03AEC4D-93D2-4615-B22F-CFAAB7B95DA2}" type="sibTrans" cxnId="{8FB76E4D-B7B2-4EF8-A099-CA7090ED69E1}">
      <dgm:prSet/>
      <dgm:spPr/>
      <dgm:t>
        <a:bodyPr/>
        <a:lstStyle/>
        <a:p>
          <a:endParaRPr lang="en-US"/>
        </a:p>
      </dgm:t>
    </dgm:pt>
    <dgm:pt modelId="{4E409EAB-8BE9-4D55-8FAC-C8B0FF171E4A}">
      <dgm:prSet phldrT="[Text]"/>
      <dgm:spPr>
        <a:solidFill>
          <a:srgbClr val="2F22D4"/>
        </a:solidFill>
      </dgm:spPr>
      <dgm:t>
        <a:bodyPr/>
        <a:lstStyle/>
        <a:p>
          <a:r>
            <a:rPr lang="en-US" dirty="0"/>
            <a:t>Confirm subcontractor quotes are still valid if work order preparation was substantially delayed.</a:t>
          </a:r>
        </a:p>
      </dgm:t>
    </dgm:pt>
    <dgm:pt modelId="{67EB5533-BB6F-432E-8BAE-38807D8978A4}" type="parTrans" cxnId="{14CFE96B-953E-48F0-9B8E-7094BD9E7A7E}">
      <dgm:prSet/>
      <dgm:spPr/>
      <dgm:t>
        <a:bodyPr/>
        <a:lstStyle/>
        <a:p>
          <a:endParaRPr lang="en-US"/>
        </a:p>
      </dgm:t>
    </dgm:pt>
    <dgm:pt modelId="{1FC9F533-CC1C-4FA8-82A3-DA4AEFC9503C}" type="sibTrans" cxnId="{14CFE96B-953E-48F0-9B8E-7094BD9E7A7E}">
      <dgm:prSet/>
      <dgm:spPr/>
      <dgm:t>
        <a:bodyPr/>
        <a:lstStyle/>
        <a:p>
          <a:endParaRPr lang="en-US"/>
        </a:p>
      </dgm:t>
    </dgm:pt>
    <dgm:pt modelId="{0019240B-1F41-4200-906F-2B9FDB00FEEC}">
      <dgm:prSet phldrT="[Text]"/>
      <dgm:spPr>
        <a:solidFill>
          <a:srgbClr val="2525B5"/>
        </a:solidFill>
      </dgm:spPr>
      <dgm:t>
        <a:bodyPr/>
        <a:lstStyle/>
        <a:p>
          <a:r>
            <a:rPr lang="en-US" dirty="0"/>
            <a:t>Verify bids are from local and appropriate vendors.</a:t>
          </a:r>
        </a:p>
      </dgm:t>
    </dgm:pt>
    <dgm:pt modelId="{2614F96A-E009-4614-BFFD-2F3AD59C3BEE}" type="parTrans" cxnId="{E2EC3ADF-6FCC-4959-9225-3F703D9D2E36}">
      <dgm:prSet/>
      <dgm:spPr/>
      <dgm:t>
        <a:bodyPr/>
        <a:lstStyle/>
        <a:p>
          <a:endParaRPr lang="en-US"/>
        </a:p>
      </dgm:t>
    </dgm:pt>
    <dgm:pt modelId="{716CC4E9-2FFF-48D9-9A28-A81AFB66265B}" type="sibTrans" cxnId="{E2EC3ADF-6FCC-4959-9225-3F703D9D2E36}">
      <dgm:prSet/>
      <dgm:spPr/>
      <dgm:t>
        <a:bodyPr/>
        <a:lstStyle/>
        <a:p>
          <a:endParaRPr lang="en-US"/>
        </a:p>
      </dgm:t>
    </dgm:pt>
    <dgm:pt modelId="{BA5AB54A-9AD2-42D4-8283-B665A76637D5}">
      <dgm:prSet phldrT="[Text]"/>
      <dgm:spPr>
        <a:solidFill>
          <a:srgbClr val="2A03CF"/>
        </a:solidFill>
      </dgm:spPr>
      <dgm:t>
        <a:bodyPr/>
        <a:lstStyle/>
        <a:p>
          <a:r>
            <a:rPr lang="en-US" dirty="0"/>
            <a:t>Confirm that proposed site restoration is “like for like”</a:t>
          </a:r>
        </a:p>
      </dgm:t>
    </dgm:pt>
    <dgm:pt modelId="{C4A816FE-EB21-49A3-8E04-CCD52619D2F5}" type="parTrans" cxnId="{E33C0761-97E7-4778-9B96-E5092B3AC09D}">
      <dgm:prSet/>
      <dgm:spPr/>
      <dgm:t>
        <a:bodyPr/>
        <a:lstStyle/>
        <a:p>
          <a:endParaRPr lang="en-US"/>
        </a:p>
      </dgm:t>
    </dgm:pt>
    <dgm:pt modelId="{28D11D7E-2363-4DC7-92D7-17A564B59015}" type="sibTrans" cxnId="{E33C0761-97E7-4778-9B96-E5092B3AC09D}">
      <dgm:prSet/>
      <dgm:spPr/>
      <dgm:t>
        <a:bodyPr/>
        <a:lstStyle/>
        <a:p>
          <a:endParaRPr lang="en-US"/>
        </a:p>
      </dgm:t>
    </dgm:pt>
    <dgm:pt modelId="{5301398D-A2D1-4235-A0CC-BB3F895F29F8}">
      <dgm:prSet phldrT="[Text]"/>
      <dgm:spPr>
        <a:solidFill>
          <a:srgbClr val="271FC7"/>
        </a:solidFill>
      </dgm:spPr>
      <dgm:t>
        <a:bodyPr/>
        <a:lstStyle/>
        <a:p>
          <a:r>
            <a:rPr lang="en-US" dirty="0"/>
            <a:t>Comprehensive proposal review comments.</a:t>
          </a:r>
        </a:p>
      </dgm:t>
    </dgm:pt>
    <dgm:pt modelId="{1308E9DD-EEB8-4C9A-891B-54AF8DAD2493}" type="parTrans" cxnId="{FCD6454C-5F9F-4D54-A79C-000C32BF8B88}">
      <dgm:prSet/>
      <dgm:spPr/>
      <dgm:t>
        <a:bodyPr/>
        <a:lstStyle/>
        <a:p>
          <a:endParaRPr lang="en-US"/>
        </a:p>
      </dgm:t>
    </dgm:pt>
    <dgm:pt modelId="{79A6CC23-88EA-47C3-8568-352F8A1BDE79}" type="sibTrans" cxnId="{FCD6454C-5F9F-4D54-A79C-000C32BF8B88}">
      <dgm:prSet/>
      <dgm:spPr/>
      <dgm:t>
        <a:bodyPr/>
        <a:lstStyle/>
        <a:p>
          <a:endParaRPr lang="en-US"/>
        </a:p>
      </dgm:t>
    </dgm:pt>
    <dgm:pt modelId="{1ABBC260-A4CF-4F0F-8260-D49744C783AE}" type="pres">
      <dgm:prSet presAssocID="{A4A442D0-39A0-4783-81A7-7071985CF4E1}" presName="diagram" presStyleCnt="0">
        <dgm:presLayoutVars>
          <dgm:dir/>
          <dgm:resizeHandles val="exact"/>
        </dgm:presLayoutVars>
      </dgm:prSet>
      <dgm:spPr/>
    </dgm:pt>
    <dgm:pt modelId="{FAA600EB-303B-40DB-B599-9BD26F0C3824}" type="pres">
      <dgm:prSet presAssocID="{5151A20C-220F-4DC2-B99C-7ECF255890BD}" presName="node" presStyleLbl="node1" presStyleIdx="0" presStyleCnt="5">
        <dgm:presLayoutVars>
          <dgm:bulletEnabled val="1"/>
        </dgm:presLayoutVars>
      </dgm:prSet>
      <dgm:spPr/>
    </dgm:pt>
    <dgm:pt modelId="{C33E9DCE-4AC9-4503-9F70-52DD46EE73E0}" type="pres">
      <dgm:prSet presAssocID="{C03AEC4D-93D2-4615-B22F-CFAAB7B95DA2}" presName="sibTrans" presStyleCnt="0"/>
      <dgm:spPr/>
    </dgm:pt>
    <dgm:pt modelId="{C319E05B-57C5-412F-AECF-2F7C2D74AD3F}" type="pres">
      <dgm:prSet presAssocID="{4E409EAB-8BE9-4D55-8FAC-C8B0FF171E4A}" presName="node" presStyleLbl="node1" presStyleIdx="1" presStyleCnt="5">
        <dgm:presLayoutVars>
          <dgm:bulletEnabled val="1"/>
        </dgm:presLayoutVars>
      </dgm:prSet>
      <dgm:spPr/>
    </dgm:pt>
    <dgm:pt modelId="{2FA5C0A8-8C6E-4263-9C1D-3EE120A8F916}" type="pres">
      <dgm:prSet presAssocID="{1FC9F533-CC1C-4FA8-82A3-DA4AEFC9503C}" presName="sibTrans" presStyleCnt="0"/>
      <dgm:spPr/>
    </dgm:pt>
    <dgm:pt modelId="{5A96232D-BA0F-4A2F-AEEE-5419EF0B4B4D}" type="pres">
      <dgm:prSet presAssocID="{0019240B-1F41-4200-906F-2B9FDB00FEEC}" presName="node" presStyleLbl="node1" presStyleIdx="2" presStyleCnt="5">
        <dgm:presLayoutVars>
          <dgm:bulletEnabled val="1"/>
        </dgm:presLayoutVars>
      </dgm:prSet>
      <dgm:spPr/>
    </dgm:pt>
    <dgm:pt modelId="{5DE3C418-4F49-4E21-8A00-9E55782F5A71}" type="pres">
      <dgm:prSet presAssocID="{716CC4E9-2FFF-48D9-9A28-A81AFB66265B}" presName="sibTrans" presStyleCnt="0"/>
      <dgm:spPr/>
    </dgm:pt>
    <dgm:pt modelId="{E132F2AC-5805-4709-88FD-202927CF1630}" type="pres">
      <dgm:prSet presAssocID="{BA5AB54A-9AD2-42D4-8283-B665A76637D5}" presName="node" presStyleLbl="node1" presStyleIdx="3" presStyleCnt="5">
        <dgm:presLayoutVars>
          <dgm:bulletEnabled val="1"/>
        </dgm:presLayoutVars>
      </dgm:prSet>
      <dgm:spPr/>
    </dgm:pt>
    <dgm:pt modelId="{C94C321D-9FF6-4A79-A01D-81A050238DEB}" type="pres">
      <dgm:prSet presAssocID="{28D11D7E-2363-4DC7-92D7-17A564B59015}" presName="sibTrans" presStyleCnt="0"/>
      <dgm:spPr/>
    </dgm:pt>
    <dgm:pt modelId="{59EEEFFF-7FB3-43B3-8416-DCDCB1021562}" type="pres">
      <dgm:prSet presAssocID="{5301398D-A2D1-4235-A0CC-BB3F895F29F8}" presName="node" presStyleLbl="node1" presStyleIdx="4" presStyleCnt="5">
        <dgm:presLayoutVars>
          <dgm:bulletEnabled val="1"/>
        </dgm:presLayoutVars>
      </dgm:prSet>
      <dgm:spPr/>
    </dgm:pt>
  </dgm:ptLst>
  <dgm:cxnLst>
    <dgm:cxn modelId="{8FB76E4D-B7B2-4EF8-A099-CA7090ED69E1}" srcId="{A4A442D0-39A0-4783-81A7-7071985CF4E1}" destId="{5151A20C-220F-4DC2-B99C-7ECF255890BD}" srcOrd="0" destOrd="0" parTransId="{FCED72B5-268F-43CD-940E-FE06FA33C3AA}" sibTransId="{C03AEC4D-93D2-4615-B22F-CFAAB7B95DA2}"/>
    <dgm:cxn modelId="{FE80CA7B-8A04-4CAE-A443-7FD313CC65A4}" type="presOf" srcId="{5301398D-A2D1-4235-A0CC-BB3F895F29F8}" destId="{59EEEFFF-7FB3-43B3-8416-DCDCB1021562}" srcOrd="0" destOrd="0" presId="urn:microsoft.com/office/officeart/2005/8/layout/default#1"/>
    <dgm:cxn modelId="{14CFE96B-953E-48F0-9B8E-7094BD9E7A7E}" srcId="{A4A442D0-39A0-4783-81A7-7071985CF4E1}" destId="{4E409EAB-8BE9-4D55-8FAC-C8B0FF171E4A}" srcOrd="1" destOrd="0" parTransId="{67EB5533-BB6F-432E-8BAE-38807D8978A4}" sibTransId="{1FC9F533-CC1C-4FA8-82A3-DA4AEFC9503C}"/>
    <dgm:cxn modelId="{CE68AB50-9420-4563-9A7C-664F69941D5C}" type="presOf" srcId="{4E409EAB-8BE9-4D55-8FAC-C8B0FF171E4A}" destId="{C319E05B-57C5-412F-AECF-2F7C2D74AD3F}" srcOrd="0" destOrd="0" presId="urn:microsoft.com/office/officeart/2005/8/layout/default#1"/>
    <dgm:cxn modelId="{E33C0761-97E7-4778-9B96-E5092B3AC09D}" srcId="{A4A442D0-39A0-4783-81A7-7071985CF4E1}" destId="{BA5AB54A-9AD2-42D4-8283-B665A76637D5}" srcOrd="3" destOrd="0" parTransId="{C4A816FE-EB21-49A3-8E04-CCD52619D2F5}" sibTransId="{28D11D7E-2363-4DC7-92D7-17A564B59015}"/>
    <dgm:cxn modelId="{E2EC3ADF-6FCC-4959-9225-3F703D9D2E36}" srcId="{A4A442D0-39A0-4783-81A7-7071985CF4E1}" destId="{0019240B-1F41-4200-906F-2B9FDB00FEEC}" srcOrd="2" destOrd="0" parTransId="{2614F96A-E009-4614-BFFD-2F3AD59C3BEE}" sibTransId="{716CC4E9-2FFF-48D9-9A28-A81AFB66265B}"/>
    <dgm:cxn modelId="{FCD6454C-5F9F-4D54-A79C-000C32BF8B88}" srcId="{A4A442D0-39A0-4783-81A7-7071985CF4E1}" destId="{5301398D-A2D1-4235-A0CC-BB3F895F29F8}" srcOrd="4" destOrd="0" parTransId="{1308E9DD-EEB8-4C9A-891B-54AF8DAD2493}" sibTransId="{79A6CC23-88EA-47C3-8568-352F8A1BDE79}"/>
    <dgm:cxn modelId="{DA067F40-E27A-4B59-85AA-FE3BBD432916}" type="presOf" srcId="{A4A442D0-39A0-4783-81A7-7071985CF4E1}" destId="{1ABBC260-A4CF-4F0F-8260-D49744C783AE}" srcOrd="0" destOrd="0" presId="urn:microsoft.com/office/officeart/2005/8/layout/default#1"/>
    <dgm:cxn modelId="{2155DF37-3C3C-4B02-A730-02DF1D636A2E}" type="presOf" srcId="{BA5AB54A-9AD2-42D4-8283-B665A76637D5}" destId="{E132F2AC-5805-4709-88FD-202927CF1630}" srcOrd="0" destOrd="0" presId="urn:microsoft.com/office/officeart/2005/8/layout/default#1"/>
    <dgm:cxn modelId="{59E606DD-0D61-47F1-BF1F-9B351B69231D}" type="presOf" srcId="{5151A20C-220F-4DC2-B99C-7ECF255890BD}" destId="{FAA600EB-303B-40DB-B599-9BD26F0C3824}" srcOrd="0" destOrd="0" presId="urn:microsoft.com/office/officeart/2005/8/layout/default#1"/>
    <dgm:cxn modelId="{3708D4D9-6FBF-463F-A0C1-B7656CB85724}" type="presOf" srcId="{0019240B-1F41-4200-906F-2B9FDB00FEEC}" destId="{5A96232D-BA0F-4A2F-AEEE-5419EF0B4B4D}" srcOrd="0" destOrd="0" presId="urn:microsoft.com/office/officeart/2005/8/layout/default#1"/>
    <dgm:cxn modelId="{CFE44ED3-0B19-473D-A7E4-88654ED64D64}" type="presParOf" srcId="{1ABBC260-A4CF-4F0F-8260-D49744C783AE}" destId="{FAA600EB-303B-40DB-B599-9BD26F0C3824}" srcOrd="0" destOrd="0" presId="urn:microsoft.com/office/officeart/2005/8/layout/default#1"/>
    <dgm:cxn modelId="{044EEE01-1AEF-4970-8B69-68E0F5CCD365}" type="presParOf" srcId="{1ABBC260-A4CF-4F0F-8260-D49744C783AE}" destId="{C33E9DCE-4AC9-4503-9F70-52DD46EE73E0}" srcOrd="1" destOrd="0" presId="urn:microsoft.com/office/officeart/2005/8/layout/default#1"/>
    <dgm:cxn modelId="{5533E0F8-9177-4984-A284-EE27BD8A5B9F}" type="presParOf" srcId="{1ABBC260-A4CF-4F0F-8260-D49744C783AE}" destId="{C319E05B-57C5-412F-AECF-2F7C2D74AD3F}" srcOrd="2" destOrd="0" presId="urn:microsoft.com/office/officeart/2005/8/layout/default#1"/>
    <dgm:cxn modelId="{2E9AA223-D90C-4A76-9BD3-B6977F050F01}" type="presParOf" srcId="{1ABBC260-A4CF-4F0F-8260-D49744C783AE}" destId="{2FA5C0A8-8C6E-4263-9C1D-3EE120A8F916}" srcOrd="3" destOrd="0" presId="urn:microsoft.com/office/officeart/2005/8/layout/default#1"/>
    <dgm:cxn modelId="{9905BDCF-76E5-46E3-B6BC-A0DC46772EDB}" type="presParOf" srcId="{1ABBC260-A4CF-4F0F-8260-D49744C783AE}" destId="{5A96232D-BA0F-4A2F-AEEE-5419EF0B4B4D}" srcOrd="4" destOrd="0" presId="urn:microsoft.com/office/officeart/2005/8/layout/default#1"/>
    <dgm:cxn modelId="{89F1E4C8-1C0A-4933-A0B7-8E29AE56F2B4}" type="presParOf" srcId="{1ABBC260-A4CF-4F0F-8260-D49744C783AE}" destId="{5DE3C418-4F49-4E21-8A00-9E55782F5A71}" srcOrd="5" destOrd="0" presId="urn:microsoft.com/office/officeart/2005/8/layout/default#1"/>
    <dgm:cxn modelId="{AA7CA6F3-FDC7-4D8A-BFBB-C2477196344E}" type="presParOf" srcId="{1ABBC260-A4CF-4F0F-8260-D49744C783AE}" destId="{E132F2AC-5805-4709-88FD-202927CF1630}" srcOrd="6" destOrd="0" presId="urn:microsoft.com/office/officeart/2005/8/layout/default#1"/>
    <dgm:cxn modelId="{ED48197D-4272-46DC-88F2-FFE8772E58AF}" type="presParOf" srcId="{1ABBC260-A4CF-4F0F-8260-D49744C783AE}" destId="{C94C321D-9FF6-4A79-A01D-81A050238DEB}" srcOrd="7" destOrd="0" presId="urn:microsoft.com/office/officeart/2005/8/layout/default#1"/>
    <dgm:cxn modelId="{CA9A63E8-EDA2-4EC1-9DC3-5DCB2E689E92}" type="presParOf" srcId="{1ABBC260-A4CF-4F0F-8260-D49744C783AE}" destId="{59EEEFFF-7FB3-43B3-8416-DCDCB1021562}" srcOrd="8" destOrd="0" presId="urn:microsoft.com/office/officeart/2005/8/layout/defaul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48CD59-B102-4A9E-ABF3-08D841DC7190}" type="doc">
      <dgm:prSet loTypeId="urn:microsoft.com/office/officeart/2005/8/layout/list1" loCatId="list" qsTypeId="urn:microsoft.com/office/officeart/2005/8/quickstyle/3d2#2" qsCatId="3D" csTypeId="urn:microsoft.com/office/officeart/2005/8/colors/accent1_2" csCatId="accent1" phldr="1"/>
      <dgm:spPr/>
      <dgm:t>
        <a:bodyPr/>
        <a:lstStyle/>
        <a:p>
          <a:endParaRPr lang="en-US"/>
        </a:p>
      </dgm:t>
    </dgm:pt>
    <dgm:pt modelId="{DFC4C90E-BC36-4E90-B47F-814AC37C659A}">
      <dgm:prSet phldrT="[Text]" custT="1"/>
      <dgm:spPr>
        <a:solidFill>
          <a:srgbClr val="2A03CF"/>
        </a:solidFill>
      </dgm:spPr>
      <dgm:t>
        <a:bodyPr/>
        <a:lstStyle/>
        <a:p>
          <a:r>
            <a:rPr lang="en-US" sz="2000" dirty="0"/>
            <a:t>All compensation agreements must be reviewed and signed by OGC prior to submission to the property owner.</a:t>
          </a:r>
        </a:p>
      </dgm:t>
    </dgm:pt>
    <dgm:pt modelId="{0B76F2C4-BD85-4E6E-A3A9-CB7388D6946B}" type="parTrans" cxnId="{B0373713-B44A-48A5-A7E0-5A36CA0C153F}">
      <dgm:prSet/>
      <dgm:spPr/>
      <dgm:t>
        <a:bodyPr/>
        <a:lstStyle/>
        <a:p>
          <a:endParaRPr lang="en-US"/>
        </a:p>
      </dgm:t>
    </dgm:pt>
    <dgm:pt modelId="{77EFB544-C86B-477E-8903-CE2BC7EDF0B3}" type="sibTrans" cxnId="{B0373713-B44A-48A5-A7E0-5A36CA0C153F}">
      <dgm:prSet/>
      <dgm:spPr/>
      <dgm:t>
        <a:bodyPr/>
        <a:lstStyle/>
        <a:p>
          <a:endParaRPr lang="en-US"/>
        </a:p>
      </dgm:t>
    </dgm:pt>
    <dgm:pt modelId="{9EBD8D5F-E507-4A04-8C1D-BC7D29ADEE6E}">
      <dgm:prSet phldrT="[Text]" custT="1"/>
      <dgm:spPr>
        <a:solidFill>
          <a:srgbClr val="271FC7"/>
        </a:solidFill>
      </dgm:spPr>
      <dgm:t>
        <a:bodyPr/>
        <a:lstStyle/>
        <a:p>
          <a:r>
            <a:rPr lang="en-US" sz="2000" dirty="0"/>
            <a:t>See 10-03-08 SOP Section 5.11 and Appendix H.11 for further explanation and examples of how to create an agreement.  This is also in the COMMON: drive under the Compensation Agreement folder.</a:t>
          </a:r>
        </a:p>
      </dgm:t>
    </dgm:pt>
    <dgm:pt modelId="{F281BB4B-F0D5-4237-B0CC-D98566B3CB4B}" type="parTrans" cxnId="{3F609869-0A38-445E-804F-CE3949CDA93C}">
      <dgm:prSet/>
      <dgm:spPr/>
      <dgm:t>
        <a:bodyPr/>
        <a:lstStyle/>
        <a:p>
          <a:endParaRPr lang="en-US"/>
        </a:p>
      </dgm:t>
    </dgm:pt>
    <dgm:pt modelId="{B932A21E-70AC-4955-99FF-92B518DA5A68}" type="sibTrans" cxnId="{3F609869-0A38-445E-804F-CE3949CDA93C}">
      <dgm:prSet/>
      <dgm:spPr/>
      <dgm:t>
        <a:bodyPr/>
        <a:lstStyle/>
        <a:p>
          <a:endParaRPr lang="en-US"/>
        </a:p>
      </dgm:t>
    </dgm:pt>
    <dgm:pt modelId="{33792E8D-10E3-4CF4-BB75-3650FEA885CC}">
      <dgm:prSet phldrT="[Text]" custT="1"/>
      <dgm:spPr>
        <a:solidFill>
          <a:srgbClr val="2525B5"/>
        </a:solidFill>
      </dgm:spPr>
      <dgm:t>
        <a:bodyPr/>
        <a:lstStyle/>
        <a:p>
          <a:r>
            <a:rPr lang="en-US" sz="2000" dirty="0"/>
            <a:t>Usually required when removing canopies and buildings.  In rare occasions may be used for UST replacement.   It is most beneficial to determine whether an agreement is needed in the RAP stage of the project.</a:t>
          </a:r>
        </a:p>
      </dgm:t>
    </dgm:pt>
    <dgm:pt modelId="{78E554D0-4006-486B-B9D0-69E99FAF11EC}" type="parTrans" cxnId="{6BA709E2-DAA2-4BD9-A422-D9C8E0C5010C}">
      <dgm:prSet/>
      <dgm:spPr/>
      <dgm:t>
        <a:bodyPr/>
        <a:lstStyle/>
        <a:p>
          <a:endParaRPr lang="en-US"/>
        </a:p>
      </dgm:t>
    </dgm:pt>
    <dgm:pt modelId="{A35431FA-6877-4022-B12C-FC26F643BA53}" type="sibTrans" cxnId="{6BA709E2-DAA2-4BD9-A422-D9C8E0C5010C}">
      <dgm:prSet/>
      <dgm:spPr/>
      <dgm:t>
        <a:bodyPr/>
        <a:lstStyle/>
        <a:p>
          <a:endParaRPr lang="en-US"/>
        </a:p>
      </dgm:t>
    </dgm:pt>
    <dgm:pt modelId="{8BFB7674-61D6-482B-B627-0757F482321A}">
      <dgm:prSet phldrT="[Text]" custT="1"/>
      <dgm:spPr>
        <a:solidFill>
          <a:srgbClr val="2F22D4"/>
        </a:solidFill>
      </dgm:spPr>
      <dgm:t>
        <a:bodyPr/>
        <a:lstStyle/>
        <a:p>
          <a:r>
            <a:rPr lang="en-US" sz="2000" dirty="0"/>
            <a:t>MUST be finalized prior to issuance of work orders</a:t>
          </a:r>
          <a:r>
            <a:rPr lang="en-US" sz="2000"/>
            <a:t>. </a:t>
          </a:r>
          <a:endParaRPr lang="en-US" sz="2000" dirty="0"/>
        </a:p>
      </dgm:t>
    </dgm:pt>
    <dgm:pt modelId="{EE193523-EE9B-4127-8839-E5D90FDF873F}" type="sibTrans" cxnId="{ABAC023B-FA4A-4A11-9606-ACC9214BF768}">
      <dgm:prSet/>
      <dgm:spPr/>
      <dgm:t>
        <a:bodyPr/>
        <a:lstStyle/>
        <a:p>
          <a:endParaRPr lang="en-US"/>
        </a:p>
      </dgm:t>
    </dgm:pt>
    <dgm:pt modelId="{783E569E-303E-4114-AB14-5F58FD090B5E}" type="parTrans" cxnId="{ABAC023B-FA4A-4A11-9606-ACC9214BF768}">
      <dgm:prSet/>
      <dgm:spPr/>
      <dgm:t>
        <a:bodyPr/>
        <a:lstStyle/>
        <a:p>
          <a:endParaRPr lang="en-US"/>
        </a:p>
      </dgm:t>
    </dgm:pt>
    <dgm:pt modelId="{78BC5AC1-91E4-4824-AB64-AA388789CB59}" type="pres">
      <dgm:prSet presAssocID="{0548CD59-B102-4A9E-ABF3-08D841DC7190}" presName="linear" presStyleCnt="0">
        <dgm:presLayoutVars>
          <dgm:dir/>
          <dgm:animLvl val="lvl"/>
          <dgm:resizeHandles val="exact"/>
        </dgm:presLayoutVars>
      </dgm:prSet>
      <dgm:spPr/>
    </dgm:pt>
    <dgm:pt modelId="{15138B41-251B-4350-994C-768D21B61F4E}" type="pres">
      <dgm:prSet presAssocID="{33792E8D-10E3-4CF4-BB75-3650FEA885CC}" presName="parentLin" presStyleCnt="0"/>
      <dgm:spPr/>
    </dgm:pt>
    <dgm:pt modelId="{82340070-F73F-4B9F-A55D-889D53448ED2}" type="pres">
      <dgm:prSet presAssocID="{33792E8D-10E3-4CF4-BB75-3650FEA885CC}" presName="parentLeftMargin" presStyleLbl="node1" presStyleIdx="0" presStyleCnt="4"/>
      <dgm:spPr/>
    </dgm:pt>
    <dgm:pt modelId="{93B58FD0-D9FD-48E0-A808-E14EE7CE206B}" type="pres">
      <dgm:prSet presAssocID="{33792E8D-10E3-4CF4-BB75-3650FEA885CC}" presName="parentText" presStyleLbl="node1" presStyleIdx="0" presStyleCnt="4" custScaleX="150191" custScaleY="507529" custLinFactNeighborX="-77778" custLinFactNeighborY="78506">
        <dgm:presLayoutVars>
          <dgm:chMax val="0"/>
          <dgm:bulletEnabled val="1"/>
        </dgm:presLayoutVars>
      </dgm:prSet>
      <dgm:spPr/>
    </dgm:pt>
    <dgm:pt modelId="{177D0DFB-1571-446B-9FEA-055ACF8D1775}" type="pres">
      <dgm:prSet presAssocID="{33792E8D-10E3-4CF4-BB75-3650FEA885CC}" presName="negativeSpace" presStyleCnt="0"/>
      <dgm:spPr/>
    </dgm:pt>
    <dgm:pt modelId="{118D8F85-16DE-478B-A53A-97730EAE9A94}" type="pres">
      <dgm:prSet presAssocID="{33792E8D-10E3-4CF4-BB75-3650FEA885CC}" presName="childText" presStyleLbl="conFgAcc1" presStyleIdx="0" presStyleCnt="4" custScaleX="93478" custScaleY="209615">
        <dgm:presLayoutVars>
          <dgm:bulletEnabled val="1"/>
        </dgm:presLayoutVars>
      </dgm:prSet>
      <dgm:spPr/>
    </dgm:pt>
    <dgm:pt modelId="{04DAE5BB-3421-4EC6-9152-BDA42BD812C0}" type="pres">
      <dgm:prSet presAssocID="{A35431FA-6877-4022-B12C-FC26F643BA53}" presName="spaceBetweenRectangles" presStyleCnt="0"/>
      <dgm:spPr/>
    </dgm:pt>
    <dgm:pt modelId="{A284CD38-4009-430A-B56D-27073E766D10}" type="pres">
      <dgm:prSet presAssocID="{8BFB7674-61D6-482B-B627-0757F482321A}" presName="parentLin" presStyleCnt="0"/>
      <dgm:spPr/>
    </dgm:pt>
    <dgm:pt modelId="{10ED42D8-DF17-476D-BABD-56F1936BED54}" type="pres">
      <dgm:prSet presAssocID="{8BFB7674-61D6-482B-B627-0757F482321A}" presName="parentLeftMargin" presStyleLbl="node1" presStyleIdx="0" presStyleCnt="4"/>
      <dgm:spPr/>
    </dgm:pt>
    <dgm:pt modelId="{5A90E8E2-4088-40D1-AC28-8BD32C6AF85E}" type="pres">
      <dgm:prSet presAssocID="{8BFB7674-61D6-482B-B627-0757F482321A}" presName="parentText" presStyleLbl="node1" presStyleIdx="1" presStyleCnt="4" custScaleX="130910" custScaleY="149559" custLinFactNeighborX="-78240" custLinFactNeighborY="21680">
        <dgm:presLayoutVars>
          <dgm:chMax val="0"/>
          <dgm:bulletEnabled val="1"/>
        </dgm:presLayoutVars>
      </dgm:prSet>
      <dgm:spPr/>
    </dgm:pt>
    <dgm:pt modelId="{091F14E8-AC65-4D22-AFD9-86A6F8D255B5}" type="pres">
      <dgm:prSet presAssocID="{8BFB7674-61D6-482B-B627-0757F482321A}" presName="negativeSpace" presStyleCnt="0"/>
      <dgm:spPr/>
    </dgm:pt>
    <dgm:pt modelId="{0359A5D6-5521-43AC-A061-4994F250DA94}" type="pres">
      <dgm:prSet presAssocID="{8BFB7674-61D6-482B-B627-0757F482321A}" presName="childText" presStyleLbl="conFgAcc1" presStyleIdx="1" presStyleCnt="4" custScaleX="93333" custScaleY="222641" custLinFactY="-31656" custLinFactNeighborX="-1087" custLinFactNeighborY="-100000">
        <dgm:presLayoutVars>
          <dgm:bulletEnabled val="1"/>
        </dgm:presLayoutVars>
      </dgm:prSet>
      <dgm:spPr/>
    </dgm:pt>
    <dgm:pt modelId="{224D1265-F74B-428B-9FA1-0741E287A64F}" type="pres">
      <dgm:prSet presAssocID="{EE193523-EE9B-4127-8839-E5D90FDF873F}" presName="spaceBetweenRectangles" presStyleCnt="0"/>
      <dgm:spPr/>
    </dgm:pt>
    <dgm:pt modelId="{C757C4AA-F973-4C16-953B-7FA8B6297689}" type="pres">
      <dgm:prSet presAssocID="{DFC4C90E-BC36-4E90-B47F-814AC37C659A}" presName="parentLin" presStyleCnt="0"/>
      <dgm:spPr/>
    </dgm:pt>
    <dgm:pt modelId="{A0814BB8-FCEA-426E-B198-3B081A25693D}" type="pres">
      <dgm:prSet presAssocID="{DFC4C90E-BC36-4E90-B47F-814AC37C659A}" presName="parentLeftMargin" presStyleLbl="node1" presStyleIdx="1" presStyleCnt="4"/>
      <dgm:spPr/>
    </dgm:pt>
    <dgm:pt modelId="{BACB6FC1-047E-4783-AFEC-7202634BEB9D}" type="pres">
      <dgm:prSet presAssocID="{DFC4C90E-BC36-4E90-B47F-814AC37C659A}" presName="parentText" presStyleLbl="node1" presStyleIdx="2" presStyleCnt="4" custScaleX="128804" custScaleY="357302" custLinFactNeighborX="-76739" custLinFactNeighborY="-29227">
        <dgm:presLayoutVars>
          <dgm:chMax val="0"/>
          <dgm:bulletEnabled val="1"/>
        </dgm:presLayoutVars>
      </dgm:prSet>
      <dgm:spPr/>
    </dgm:pt>
    <dgm:pt modelId="{EEE399AD-76CB-4F6B-9CCC-5D96093CF510}" type="pres">
      <dgm:prSet presAssocID="{DFC4C90E-BC36-4E90-B47F-814AC37C659A}" presName="negativeSpace" presStyleCnt="0"/>
      <dgm:spPr/>
    </dgm:pt>
    <dgm:pt modelId="{0C7CB279-AD78-47DA-88C1-7773BD1F0878}" type="pres">
      <dgm:prSet presAssocID="{DFC4C90E-BC36-4E90-B47F-814AC37C659A}" presName="childText" presStyleLbl="conFgAcc1" presStyleIdx="2" presStyleCnt="4" custScaleX="93334" custScaleY="219229" custLinFactY="-100000" custLinFactNeighborX="0" custLinFactNeighborY="-116264">
        <dgm:presLayoutVars>
          <dgm:bulletEnabled val="1"/>
        </dgm:presLayoutVars>
      </dgm:prSet>
      <dgm:spPr/>
    </dgm:pt>
    <dgm:pt modelId="{D2444A56-B390-41DF-97CB-D755416EBE0D}" type="pres">
      <dgm:prSet presAssocID="{77EFB544-C86B-477E-8903-CE2BC7EDF0B3}" presName="spaceBetweenRectangles" presStyleCnt="0"/>
      <dgm:spPr/>
    </dgm:pt>
    <dgm:pt modelId="{0228E7EC-167B-4E25-ADF6-298A5A27B8B9}" type="pres">
      <dgm:prSet presAssocID="{9EBD8D5F-E507-4A04-8C1D-BC7D29ADEE6E}" presName="parentLin" presStyleCnt="0"/>
      <dgm:spPr/>
    </dgm:pt>
    <dgm:pt modelId="{786AC1F3-DC4D-450B-A7E1-53D2761FB3F9}" type="pres">
      <dgm:prSet presAssocID="{9EBD8D5F-E507-4A04-8C1D-BC7D29ADEE6E}" presName="parentLeftMargin" presStyleLbl="node1" presStyleIdx="2" presStyleCnt="4"/>
      <dgm:spPr/>
    </dgm:pt>
    <dgm:pt modelId="{D0DD93A2-66F6-499C-A0F0-6E0DBE2D8299}" type="pres">
      <dgm:prSet presAssocID="{9EBD8D5F-E507-4A04-8C1D-BC7D29ADEE6E}" presName="parentText" presStyleLbl="node1" presStyleIdx="3" presStyleCnt="4" custScaleX="128748" custScaleY="454431" custLinFactNeighborX="-56479" custLinFactNeighborY="-47357">
        <dgm:presLayoutVars>
          <dgm:chMax val="0"/>
          <dgm:bulletEnabled val="1"/>
        </dgm:presLayoutVars>
      </dgm:prSet>
      <dgm:spPr/>
    </dgm:pt>
    <dgm:pt modelId="{E9BA0394-C85C-4688-B091-F6BD220A2B22}" type="pres">
      <dgm:prSet presAssocID="{9EBD8D5F-E507-4A04-8C1D-BC7D29ADEE6E}" presName="negativeSpace" presStyleCnt="0"/>
      <dgm:spPr/>
    </dgm:pt>
    <dgm:pt modelId="{B6D903FE-EB1D-4111-BB93-810F2393F70D}" type="pres">
      <dgm:prSet presAssocID="{9EBD8D5F-E507-4A04-8C1D-BC7D29ADEE6E}" presName="childText" presStyleLbl="conFgAcc1" presStyleIdx="3" presStyleCnt="4" custScaleX="93479" custScaleY="183572" custLinFactY="-77571" custLinFactNeighborX="0" custLinFactNeighborY="-100000">
        <dgm:presLayoutVars>
          <dgm:bulletEnabled val="1"/>
        </dgm:presLayoutVars>
      </dgm:prSet>
      <dgm:spPr/>
    </dgm:pt>
  </dgm:ptLst>
  <dgm:cxnLst>
    <dgm:cxn modelId="{525F711E-D971-419B-8DAA-CAAEF66EFD80}" type="presOf" srcId="{DFC4C90E-BC36-4E90-B47F-814AC37C659A}" destId="{BACB6FC1-047E-4783-AFEC-7202634BEB9D}" srcOrd="1" destOrd="0" presId="urn:microsoft.com/office/officeart/2005/8/layout/list1"/>
    <dgm:cxn modelId="{B0373713-B44A-48A5-A7E0-5A36CA0C153F}" srcId="{0548CD59-B102-4A9E-ABF3-08D841DC7190}" destId="{DFC4C90E-BC36-4E90-B47F-814AC37C659A}" srcOrd="2" destOrd="0" parTransId="{0B76F2C4-BD85-4E6E-A3A9-CB7388D6946B}" sibTransId="{77EFB544-C86B-477E-8903-CE2BC7EDF0B3}"/>
    <dgm:cxn modelId="{A46CA1E2-3F17-4F6F-8092-3FB261731BCC}" type="presOf" srcId="{8BFB7674-61D6-482B-B627-0757F482321A}" destId="{10ED42D8-DF17-476D-BABD-56F1936BED54}" srcOrd="0" destOrd="0" presId="urn:microsoft.com/office/officeart/2005/8/layout/list1"/>
    <dgm:cxn modelId="{499B3177-E930-4B51-A5ED-4B205C3D3545}" type="presOf" srcId="{8BFB7674-61D6-482B-B627-0757F482321A}" destId="{5A90E8E2-4088-40D1-AC28-8BD32C6AF85E}" srcOrd="1" destOrd="0" presId="urn:microsoft.com/office/officeart/2005/8/layout/list1"/>
    <dgm:cxn modelId="{A184CCEE-954B-487B-81D7-1E8DE3FCB991}" type="presOf" srcId="{9EBD8D5F-E507-4A04-8C1D-BC7D29ADEE6E}" destId="{786AC1F3-DC4D-450B-A7E1-53D2761FB3F9}" srcOrd="0" destOrd="0" presId="urn:microsoft.com/office/officeart/2005/8/layout/list1"/>
    <dgm:cxn modelId="{0D7314D9-36BE-4F86-A01C-695003CBCD71}" type="presOf" srcId="{DFC4C90E-BC36-4E90-B47F-814AC37C659A}" destId="{A0814BB8-FCEA-426E-B198-3B081A25693D}" srcOrd="0" destOrd="0" presId="urn:microsoft.com/office/officeart/2005/8/layout/list1"/>
    <dgm:cxn modelId="{922EE8DC-4B6F-4DFC-A685-54849D5F6AD5}" type="presOf" srcId="{0548CD59-B102-4A9E-ABF3-08D841DC7190}" destId="{78BC5AC1-91E4-4824-AB64-AA388789CB59}" srcOrd="0" destOrd="0" presId="urn:microsoft.com/office/officeart/2005/8/layout/list1"/>
    <dgm:cxn modelId="{ABAC023B-FA4A-4A11-9606-ACC9214BF768}" srcId="{0548CD59-B102-4A9E-ABF3-08D841DC7190}" destId="{8BFB7674-61D6-482B-B627-0757F482321A}" srcOrd="1" destOrd="0" parTransId="{783E569E-303E-4114-AB14-5F58FD090B5E}" sibTransId="{EE193523-EE9B-4127-8839-E5D90FDF873F}"/>
    <dgm:cxn modelId="{6BA709E2-DAA2-4BD9-A422-D9C8E0C5010C}" srcId="{0548CD59-B102-4A9E-ABF3-08D841DC7190}" destId="{33792E8D-10E3-4CF4-BB75-3650FEA885CC}" srcOrd="0" destOrd="0" parTransId="{78E554D0-4006-486B-B9D0-69E99FAF11EC}" sibTransId="{A35431FA-6877-4022-B12C-FC26F643BA53}"/>
    <dgm:cxn modelId="{B8C1E819-CCCE-48A7-A47A-421D55E7BBC3}" type="presOf" srcId="{9EBD8D5F-E507-4A04-8C1D-BC7D29ADEE6E}" destId="{D0DD93A2-66F6-499C-A0F0-6E0DBE2D8299}" srcOrd="1" destOrd="0" presId="urn:microsoft.com/office/officeart/2005/8/layout/list1"/>
    <dgm:cxn modelId="{3F609869-0A38-445E-804F-CE3949CDA93C}" srcId="{0548CD59-B102-4A9E-ABF3-08D841DC7190}" destId="{9EBD8D5F-E507-4A04-8C1D-BC7D29ADEE6E}" srcOrd="3" destOrd="0" parTransId="{F281BB4B-F0D5-4237-B0CC-D98566B3CB4B}" sibTransId="{B932A21E-70AC-4955-99FF-92B518DA5A68}"/>
    <dgm:cxn modelId="{EF98FE2A-61BA-407A-8C3F-4A69AA0B4455}" type="presOf" srcId="{33792E8D-10E3-4CF4-BB75-3650FEA885CC}" destId="{93B58FD0-D9FD-48E0-A808-E14EE7CE206B}" srcOrd="1" destOrd="0" presId="urn:microsoft.com/office/officeart/2005/8/layout/list1"/>
    <dgm:cxn modelId="{502FE90E-271C-4479-B5D7-7659058ABCC3}" type="presOf" srcId="{33792E8D-10E3-4CF4-BB75-3650FEA885CC}" destId="{82340070-F73F-4B9F-A55D-889D53448ED2}" srcOrd="0" destOrd="0" presId="urn:microsoft.com/office/officeart/2005/8/layout/list1"/>
    <dgm:cxn modelId="{5391B615-D99E-4DC1-BFAC-3C1BECE6CE01}" type="presParOf" srcId="{78BC5AC1-91E4-4824-AB64-AA388789CB59}" destId="{15138B41-251B-4350-994C-768D21B61F4E}" srcOrd="0" destOrd="0" presId="urn:microsoft.com/office/officeart/2005/8/layout/list1"/>
    <dgm:cxn modelId="{00304AC3-7EB9-405E-85B1-01B32179EFBB}" type="presParOf" srcId="{15138B41-251B-4350-994C-768D21B61F4E}" destId="{82340070-F73F-4B9F-A55D-889D53448ED2}" srcOrd="0" destOrd="0" presId="urn:microsoft.com/office/officeart/2005/8/layout/list1"/>
    <dgm:cxn modelId="{475AC235-81C8-47C1-8C89-658794DD2BC6}" type="presParOf" srcId="{15138B41-251B-4350-994C-768D21B61F4E}" destId="{93B58FD0-D9FD-48E0-A808-E14EE7CE206B}" srcOrd="1" destOrd="0" presId="urn:microsoft.com/office/officeart/2005/8/layout/list1"/>
    <dgm:cxn modelId="{A7F7E202-26DC-4670-B449-9DFB123F33B5}" type="presParOf" srcId="{78BC5AC1-91E4-4824-AB64-AA388789CB59}" destId="{177D0DFB-1571-446B-9FEA-055ACF8D1775}" srcOrd="1" destOrd="0" presId="urn:microsoft.com/office/officeart/2005/8/layout/list1"/>
    <dgm:cxn modelId="{6CAED985-7768-44A7-A1AC-F28DF11D476D}" type="presParOf" srcId="{78BC5AC1-91E4-4824-AB64-AA388789CB59}" destId="{118D8F85-16DE-478B-A53A-97730EAE9A94}" srcOrd="2" destOrd="0" presId="urn:microsoft.com/office/officeart/2005/8/layout/list1"/>
    <dgm:cxn modelId="{E16793B9-D36F-46DE-9525-B6D06D802F90}" type="presParOf" srcId="{78BC5AC1-91E4-4824-AB64-AA388789CB59}" destId="{04DAE5BB-3421-4EC6-9152-BDA42BD812C0}" srcOrd="3" destOrd="0" presId="urn:microsoft.com/office/officeart/2005/8/layout/list1"/>
    <dgm:cxn modelId="{38EED1CF-A71E-4AAC-A2DC-FFF937D5361F}" type="presParOf" srcId="{78BC5AC1-91E4-4824-AB64-AA388789CB59}" destId="{A284CD38-4009-430A-B56D-27073E766D10}" srcOrd="4" destOrd="0" presId="urn:microsoft.com/office/officeart/2005/8/layout/list1"/>
    <dgm:cxn modelId="{A0321921-470C-4834-9FD6-A6F4BFE2AFD2}" type="presParOf" srcId="{A284CD38-4009-430A-B56D-27073E766D10}" destId="{10ED42D8-DF17-476D-BABD-56F1936BED54}" srcOrd="0" destOrd="0" presId="urn:microsoft.com/office/officeart/2005/8/layout/list1"/>
    <dgm:cxn modelId="{1835E58D-C8FB-4272-A3B5-E0EB83A2B53C}" type="presParOf" srcId="{A284CD38-4009-430A-B56D-27073E766D10}" destId="{5A90E8E2-4088-40D1-AC28-8BD32C6AF85E}" srcOrd="1" destOrd="0" presId="urn:microsoft.com/office/officeart/2005/8/layout/list1"/>
    <dgm:cxn modelId="{CB1EF801-3515-42B6-94D8-650377FF06D6}" type="presParOf" srcId="{78BC5AC1-91E4-4824-AB64-AA388789CB59}" destId="{091F14E8-AC65-4D22-AFD9-86A6F8D255B5}" srcOrd="5" destOrd="0" presId="urn:microsoft.com/office/officeart/2005/8/layout/list1"/>
    <dgm:cxn modelId="{EAB0C5BA-8C11-43E1-B594-A5BE1EC2C576}" type="presParOf" srcId="{78BC5AC1-91E4-4824-AB64-AA388789CB59}" destId="{0359A5D6-5521-43AC-A061-4994F250DA94}" srcOrd="6" destOrd="0" presId="urn:microsoft.com/office/officeart/2005/8/layout/list1"/>
    <dgm:cxn modelId="{C1D2763D-F474-4312-AFC3-C2D6F2895390}" type="presParOf" srcId="{78BC5AC1-91E4-4824-AB64-AA388789CB59}" destId="{224D1265-F74B-428B-9FA1-0741E287A64F}" srcOrd="7" destOrd="0" presId="urn:microsoft.com/office/officeart/2005/8/layout/list1"/>
    <dgm:cxn modelId="{7CB4EAC1-3CD6-49D8-AFA4-E40CABE04A63}" type="presParOf" srcId="{78BC5AC1-91E4-4824-AB64-AA388789CB59}" destId="{C757C4AA-F973-4C16-953B-7FA8B6297689}" srcOrd="8" destOrd="0" presId="urn:microsoft.com/office/officeart/2005/8/layout/list1"/>
    <dgm:cxn modelId="{847A0795-B796-4178-8CA4-834ADF5A48F3}" type="presParOf" srcId="{C757C4AA-F973-4C16-953B-7FA8B6297689}" destId="{A0814BB8-FCEA-426E-B198-3B081A25693D}" srcOrd="0" destOrd="0" presId="urn:microsoft.com/office/officeart/2005/8/layout/list1"/>
    <dgm:cxn modelId="{19BE7426-8B4E-48E0-BFD8-E76D22222471}" type="presParOf" srcId="{C757C4AA-F973-4C16-953B-7FA8B6297689}" destId="{BACB6FC1-047E-4783-AFEC-7202634BEB9D}" srcOrd="1" destOrd="0" presId="urn:microsoft.com/office/officeart/2005/8/layout/list1"/>
    <dgm:cxn modelId="{1A9C19DE-289A-49CA-824B-1FCC65D4811B}" type="presParOf" srcId="{78BC5AC1-91E4-4824-AB64-AA388789CB59}" destId="{EEE399AD-76CB-4F6B-9CCC-5D96093CF510}" srcOrd="9" destOrd="0" presId="urn:microsoft.com/office/officeart/2005/8/layout/list1"/>
    <dgm:cxn modelId="{1427698F-AE0F-473E-89BA-0CCE43ACFEEF}" type="presParOf" srcId="{78BC5AC1-91E4-4824-AB64-AA388789CB59}" destId="{0C7CB279-AD78-47DA-88C1-7773BD1F0878}" srcOrd="10" destOrd="0" presId="urn:microsoft.com/office/officeart/2005/8/layout/list1"/>
    <dgm:cxn modelId="{5C3C050B-9B47-4AEC-BF35-FB059DFFC911}" type="presParOf" srcId="{78BC5AC1-91E4-4824-AB64-AA388789CB59}" destId="{D2444A56-B390-41DF-97CB-D755416EBE0D}" srcOrd="11" destOrd="0" presId="urn:microsoft.com/office/officeart/2005/8/layout/list1"/>
    <dgm:cxn modelId="{06381F39-4348-4E50-9F87-F283DD374EBD}" type="presParOf" srcId="{78BC5AC1-91E4-4824-AB64-AA388789CB59}" destId="{0228E7EC-167B-4E25-ADF6-298A5A27B8B9}" srcOrd="12" destOrd="0" presId="urn:microsoft.com/office/officeart/2005/8/layout/list1"/>
    <dgm:cxn modelId="{86705E5B-3838-4194-A51A-C4F68E260954}" type="presParOf" srcId="{0228E7EC-167B-4E25-ADF6-298A5A27B8B9}" destId="{786AC1F3-DC4D-450B-A7E1-53D2761FB3F9}" srcOrd="0" destOrd="0" presId="urn:microsoft.com/office/officeart/2005/8/layout/list1"/>
    <dgm:cxn modelId="{041FCA36-C7F8-41C6-9ED7-444A8A4336E3}" type="presParOf" srcId="{0228E7EC-167B-4E25-ADF6-298A5A27B8B9}" destId="{D0DD93A2-66F6-499C-A0F0-6E0DBE2D8299}" srcOrd="1" destOrd="0" presId="urn:microsoft.com/office/officeart/2005/8/layout/list1"/>
    <dgm:cxn modelId="{59B52E4B-F894-4335-8D38-C4A9BCC340E5}" type="presParOf" srcId="{78BC5AC1-91E4-4824-AB64-AA388789CB59}" destId="{E9BA0394-C85C-4688-B091-F6BD220A2B22}" srcOrd="13" destOrd="0" presId="urn:microsoft.com/office/officeart/2005/8/layout/list1"/>
    <dgm:cxn modelId="{A1A106D0-CE13-4A70-BE47-C58D87A1E1BD}" type="presParOf" srcId="{78BC5AC1-91E4-4824-AB64-AA388789CB59}" destId="{B6D903FE-EB1D-4111-BB93-810F2393F70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64CC3EA-D141-4584-938B-6FCFFE324E25}" type="doc">
      <dgm:prSet loTypeId="urn:microsoft.com/office/officeart/2005/8/layout/hList1" loCatId="list" qsTypeId="urn:microsoft.com/office/officeart/2005/8/quickstyle/3d2#3" qsCatId="3D" csTypeId="urn:microsoft.com/office/officeart/2005/8/colors/accent1_2" csCatId="accent1" phldr="1"/>
      <dgm:spPr/>
      <dgm:t>
        <a:bodyPr/>
        <a:lstStyle/>
        <a:p>
          <a:endParaRPr lang="en-US"/>
        </a:p>
      </dgm:t>
    </dgm:pt>
    <dgm:pt modelId="{1A7879C5-6812-4E4D-A24F-4CFF9002D3E9}">
      <dgm:prSet phldrT="[Text]"/>
      <dgm:spPr>
        <a:solidFill>
          <a:srgbClr val="2F22D4"/>
        </a:solidFill>
      </dgm:spPr>
      <dgm:t>
        <a:bodyPr/>
        <a:lstStyle/>
        <a:p>
          <a:r>
            <a:rPr lang="en-US" dirty="0"/>
            <a:t>Per Diem</a:t>
          </a:r>
        </a:p>
      </dgm:t>
    </dgm:pt>
    <dgm:pt modelId="{BB5A5BA9-2C3D-447E-93FE-6BD7D29D95EC}" type="parTrans" cxnId="{C5C00F4E-E321-4088-8115-F595EE952D16}">
      <dgm:prSet/>
      <dgm:spPr/>
      <dgm:t>
        <a:bodyPr/>
        <a:lstStyle/>
        <a:p>
          <a:endParaRPr lang="en-US"/>
        </a:p>
      </dgm:t>
    </dgm:pt>
    <dgm:pt modelId="{CBDCBA47-0F8A-49C8-B4EF-9CFF869FFDCF}" type="sibTrans" cxnId="{C5C00F4E-E321-4088-8115-F595EE952D16}">
      <dgm:prSet/>
      <dgm:spPr/>
      <dgm:t>
        <a:bodyPr/>
        <a:lstStyle/>
        <a:p>
          <a:endParaRPr lang="en-US"/>
        </a:p>
      </dgm:t>
    </dgm:pt>
    <dgm:pt modelId="{566282E3-83F2-4B68-854F-3F8DFF0A3071}">
      <dgm:prSet phldrT="[Text]" custT="1"/>
      <dgm:spPr/>
      <dgm:t>
        <a:bodyPr/>
        <a:lstStyle/>
        <a:p>
          <a:r>
            <a:rPr lang="en-US" sz="2800" dirty="0"/>
            <a:t>Allowable if activities exceed one whole day.</a:t>
          </a:r>
        </a:p>
      </dgm:t>
    </dgm:pt>
    <dgm:pt modelId="{D713F0C7-FC3E-4522-AA02-79BB7821B619}" type="parTrans" cxnId="{18BD78C5-5654-4C39-BE2E-D3C8FD54848A}">
      <dgm:prSet/>
      <dgm:spPr/>
      <dgm:t>
        <a:bodyPr/>
        <a:lstStyle/>
        <a:p>
          <a:endParaRPr lang="en-US"/>
        </a:p>
      </dgm:t>
    </dgm:pt>
    <dgm:pt modelId="{0EDA925C-FCCB-4EF6-99E2-3B27B4BF8B42}" type="sibTrans" cxnId="{18BD78C5-5654-4C39-BE2E-D3C8FD54848A}">
      <dgm:prSet/>
      <dgm:spPr/>
      <dgm:t>
        <a:bodyPr/>
        <a:lstStyle/>
        <a:p>
          <a:endParaRPr lang="en-US"/>
        </a:p>
      </dgm:t>
    </dgm:pt>
    <dgm:pt modelId="{F8732951-1CE2-46FE-A0E4-F52776B21D71}">
      <dgm:prSet phldrT="[Text]" custT="1"/>
      <dgm:spPr/>
      <dgm:t>
        <a:bodyPr/>
        <a:lstStyle/>
        <a:p>
          <a:r>
            <a:rPr lang="en-US" sz="2800" dirty="0"/>
            <a:t>Pro-rate based on actual hours worked in 1/10 day increments.</a:t>
          </a:r>
        </a:p>
      </dgm:t>
    </dgm:pt>
    <dgm:pt modelId="{4EB60BD4-E2CC-4778-8A29-1FF509A893A6}" type="parTrans" cxnId="{68B60A6E-0591-48B9-A454-1A447AFA0414}">
      <dgm:prSet/>
      <dgm:spPr/>
      <dgm:t>
        <a:bodyPr/>
        <a:lstStyle/>
        <a:p>
          <a:endParaRPr lang="en-US"/>
        </a:p>
      </dgm:t>
    </dgm:pt>
    <dgm:pt modelId="{1636B9D3-C69C-43A3-8AB4-B07BBBCABA0B}" type="sibTrans" cxnId="{68B60A6E-0591-48B9-A454-1A447AFA0414}">
      <dgm:prSet/>
      <dgm:spPr/>
      <dgm:t>
        <a:bodyPr/>
        <a:lstStyle/>
        <a:p>
          <a:endParaRPr lang="en-US"/>
        </a:p>
      </dgm:t>
    </dgm:pt>
    <dgm:pt modelId="{C109BFEC-EB61-4037-AECF-1DA7935A9971}">
      <dgm:prSet phldrT="[Text]"/>
      <dgm:spPr>
        <a:solidFill>
          <a:srgbClr val="2A03CF"/>
        </a:solidFill>
      </dgm:spPr>
      <dgm:t>
        <a:bodyPr/>
        <a:lstStyle/>
        <a:p>
          <a:r>
            <a:rPr lang="en-US" dirty="0"/>
            <a:t>P.E. Oversight</a:t>
          </a:r>
        </a:p>
      </dgm:t>
    </dgm:pt>
    <dgm:pt modelId="{E584741F-CB9B-431D-8D5C-C2369D76E094}" type="parTrans" cxnId="{A7DD6C8D-00B8-438D-9F97-D173D401B0CF}">
      <dgm:prSet/>
      <dgm:spPr/>
      <dgm:t>
        <a:bodyPr/>
        <a:lstStyle/>
        <a:p>
          <a:endParaRPr lang="en-US"/>
        </a:p>
      </dgm:t>
    </dgm:pt>
    <dgm:pt modelId="{DD6AA873-F5B3-492A-84F0-EFCE868776FB}" type="sibTrans" cxnId="{A7DD6C8D-00B8-438D-9F97-D173D401B0CF}">
      <dgm:prSet/>
      <dgm:spPr/>
      <dgm:t>
        <a:bodyPr/>
        <a:lstStyle/>
        <a:p>
          <a:endParaRPr lang="en-US"/>
        </a:p>
      </dgm:t>
    </dgm:pt>
    <dgm:pt modelId="{D60D8C83-5973-47E1-8E41-BBD6DE8359D2}">
      <dgm:prSet phldrT="[Text]" custT="1"/>
      <dgm:spPr/>
      <dgm:t>
        <a:bodyPr/>
        <a:lstStyle/>
        <a:p>
          <a:r>
            <a:rPr lang="en-US" sz="2800" dirty="0"/>
            <a:t>If excavation is performed in phases (LDA and conventional) or is very complicated an additional visit may be warranted.</a:t>
          </a:r>
        </a:p>
      </dgm:t>
    </dgm:pt>
    <dgm:pt modelId="{9AB9FE7E-B07A-48FF-888D-2086E280C6DB}" type="parTrans" cxnId="{75796D89-CED7-4E5A-A570-2B1BC5A6CB7C}">
      <dgm:prSet/>
      <dgm:spPr/>
      <dgm:t>
        <a:bodyPr/>
        <a:lstStyle/>
        <a:p>
          <a:endParaRPr lang="en-US"/>
        </a:p>
      </dgm:t>
    </dgm:pt>
    <dgm:pt modelId="{123DBDF1-A65D-46EC-B1B2-F8023B71B3BA}" type="sibTrans" cxnId="{75796D89-CED7-4E5A-A570-2B1BC5A6CB7C}">
      <dgm:prSet/>
      <dgm:spPr/>
      <dgm:t>
        <a:bodyPr/>
        <a:lstStyle/>
        <a:p>
          <a:endParaRPr lang="en-US"/>
        </a:p>
      </dgm:t>
    </dgm:pt>
    <dgm:pt modelId="{B8D4C4DB-4C2C-4E16-909F-F74F7B27A592}">
      <dgm:prSet phldrT="[Text]" custT="1"/>
      <dgm:spPr/>
      <dgm:t>
        <a:bodyPr/>
        <a:lstStyle/>
        <a:p>
          <a:r>
            <a:rPr lang="en-US" sz="2800" dirty="0"/>
            <a:t>SOP states a 1 time ½ day oversight and mobilization is allowed for excavations.</a:t>
          </a:r>
        </a:p>
      </dgm:t>
    </dgm:pt>
    <dgm:pt modelId="{F589D03E-65AD-42C1-ACE6-A48A33FA4F07}" type="parTrans" cxnId="{8DC76097-4E44-46DE-8468-63CF0DA6647B}">
      <dgm:prSet/>
      <dgm:spPr/>
      <dgm:t>
        <a:bodyPr/>
        <a:lstStyle/>
        <a:p>
          <a:endParaRPr lang="en-US"/>
        </a:p>
      </dgm:t>
    </dgm:pt>
    <dgm:pt modelId="{64F3B184-2C5C-45AA-8F32-301F86748E66}" type="sibTrans" cxnId="{8DC76097-4E44-46DE-8468-63CF0DA6647B}">
      <dgm:prSet/>
      <dgm:spPr/>
      <dgm:t>
        <a:bodyPr/>
        <a:lstStyle/>
        <a:p>
          <a:endParaRPr lang="en-US"/>
        </a:p>
      </dgm:t>
    </dgm:pt>
    <dgm:pt modelId="{C3ACDF07-BA63-49EB-92B2-4D6413CE9199}" type="pres">
      <dgm:prSet presAssocID="{D64CC3EA-D141-4584-938B-6FCFFE324E25}" presName="Name0" presStyleCnt="0">
        <dgm:presLayoutVars>
          <dgm:dir/>
          <dgm:animLvl val="lvl"/>
          <dgm:resizeHandles val="exact"/>
        </dgm:presLayoutVars>
      </dgm:prSet>
      <dgm:spPr/>
    </dgm:pt>
    <dgm:pt modelId="{5874DE33-CA0B-4B20-98D0-BE0F09FD0DDB}" type="pres">
      <dgm:prSet presAssocID="{1A7879C5-6812-4E4D-A24F-4CFF9002D3E9}" presName="composite" presStyleCnt="0"/>
      <dgm:spPr/>
    </dgm:pt>
    <dgm:pt modelId="{17254F49-2A5E-40F2-BD95-6C1C787CF83E}" type="pres">
      <dgm:prSet presAssocID="{1A7879C5-6812-4E4D-A24F-4CFF9002D3E9}" presName="parTx" presStyleLbl="alignNode1" presStyleIdx="0" presStyleCnt="2">
        <dgm:presLayoutVars>
          <dgm:chMax val="0"/>
          <dgm:chPref val="0"/>
          <dgm:bulletEnabled val="1"/>
        </dgm:presLayoutVars>
      </dgm:prSet>
      <dgm:spPr/>
    </dgm:pt>
    <dgm:pt modelId="{F2CC05FA-0861-4EE0-9762-A4E563FBCE31}" type="pres">
      <dgm:prSet presAssocID="{1A7879C5-6812-4E4D-A24F-4CFF9002D3E9}" presName="desTx" presStyleLbl="alignAccFollowNode1" presStyleIdx="0" presStyleCnt="2">
        <dgm:presLayoutVars>
          <dgm:bulletEnabled val="1"/>
        </dgm:presLayoutVars>
      </dgm:prSet>
      <dgm:spPr/>
    </dgm:pt>
    <dgm:pt modelId="{03C0B593-4AAB-4A6F-90E9-7132AEC52A76}" type="pres">
      <dgm:prSet presAssocID="{CBDCBA47-0F8A-49C8-B4EF-9CFF869FFDCF}" presName="space" presStyleCnt="0"/>
      <dgm:spPr/>
    </dgm:pt>
    <dgm:pt modelId="{8E8477DC-124F-477C-9FDC-C803160DC745}" type="pres">
      <dgm:prSet presAssocID="{C109BFEC-EB61-4037-AECF-1DA7935A9971}" presName="composite" presStyleCnt="0"/>
      <dgm:spPr/>
    </dgm:pt>
    <dgm:pt modelId="{AA08C427-1F01-4D41-9971-AD6B3F8987DB}" type="pres">
      <dgm:prSet presAssocID="{C109BFEC-EB61-4037-AECF-1DA7935A9971}" presName="parTx" presStyleLbl="alignNode1" presStyleIdx="1" presStyleCnt="2">
        <dgm:presLayoutVars>
          <dgm:chMax val="0"/>
          <dgm:chPref val="0"/>
          <dgm:bulletEnabled val="1"/>
        </dgm:presLayoutVars>
      </dgm:prSet>
      <dgm:spPr/>
    </dgm:pt>
    <dgm:pt modelId="{2A6C881C-9BD5-44AB-942C-BA2B3F8A2300}" type="pres">
      <dgm:prSet presAssocID="{C109BFEC-EB61-4037-AECF-1DA7935A9971}" presName="desTx" presStyleLbl="alignAccFollowNode1" presStyleIdx="1" presStyleCnt="2">
        <dgm:presLayoutVars>
          <dgm:bulletEnabled val="1"/>
        </dgm:presLayoutVars>
      </dgm:prSet>
      <dgm:spPr/>
    </dgm:pt>
  </dgm:ptLst>
  <dgm:cxnLst>
    <dgm:cxn modelId="{68B60A6E-0591-48B9-A454-1A447AFA0414}" srcId="{1A7879C5-6812-4E4D-A24F-4CFF9002D3E9}" destId="{F8732951-1CE2-46FE-A0E4-F52776B21D71}" srcOrd="1" destOrd="0" parTransId="{4EB60BD4-E2CC-4778-8A29-1FF509A893A6}" sibTransId="{1636B9D3-C69C-43A3-8AB4-B07BBBCABA0B}"/>
    <dgm:cxn modelId="{A7DD6C8D-00B8-438D-9F97-D173D401B0CF}" srcId="{D64CC3EA-D141-4584-938B-6FCFFE324E25}" destId="{C109BFEC-EB61-4037-AECF-1DA7935A9971}" srcOrd="1" destOrd="0" parTransId="{E584741F-CB9B-431D-8D5C-C2369D76E094}" sibTransId="{DD6AA873-F5B3-492A-84F0-EFCE868776FB}"/>
    <dgm:cxn modelId="{18BD78C5-5654-4C39-BE2E-D3C8FD54848A}" srcId="{1A7879C5-6812-4E4D-A24F-4CFF9002D3E9}" destId="{566282E3-83F2-4B68-854F-3F8DFF0A3071}" srcOrd="0" destOrd="0" parTransId="{D713F0C7-FC3E-4522-AA02-79BB7821B619}" sibTransId="{0EDA925C-FCCB-4EF6-99E2-3B27B4BF8B42}"/>
    <dgm:cxn modelId="{8DC76097-4E44-46DE-8468-63CF0DA6647B}" srcId="{C109BFEC-EB61-4037-AECF-1DA7935A9971}" destId="{B8D4C4DB-4C2C-4E16-909F-F74F7B27A592}" srcOrd="0" destOrd="0" parTransId="{F589D03E-65AD-42C1-ACE6-A48A33FA4F07}" sibTransId="{64F3B184-2C5C-45AA-8F32-301F86748E66}"/>
    <dgm:cxn modelId="{095ED2D8-2C11-4251-A630-69861F803B9B}" type="presOf" srcId="{B8D4C4DB-4C2C-4E16-909F-F74F7B27A592}" destId="{2A6C881C-9BD5-44AB-942C-BA2B3F8A2300}" srcOrd="0" destOrd="0" presId="urn:microsoft.com/office/officeart/2005/8/layout/hList1"/>
    <dgm:cxn modelId="{FD637068-6B12-4433-9EB8-1A23B8220C66}" type="presOf" srcId="{D64CC3EA-D141-4584-938B-6FCFFE324E25}" destId="{C3ACDF07-BA63-49EB-92B2-4D6413CE9199}" srcOrd="0" destOrd="0" presId="urn:microsoft.com/office/officeart/2005/8/layout/hList1"/>
    <dgm:cxn modelId="{A34AD9E2-588C-4F7C-B172-C798E951A34A}" type="presOf" srcId="{D60D8C83-5973-47E1-8E41-BBD6DE8359D2}" destId="{2A6C881C-9BD5-44AB-942C-BA2B3F8A2300}" srcOrd="0" destOrd="1" presId="urn:microsoft.com/office/officeart/2005/8/layout/hList1"/>
    <dgm:cxn modelId="{6191BD0C-60E0-4025-9AF1-E401C2246D3F}" type="presOf" srcId="{1A7879C5-6812-4E4D-A24F-4CFF9002D3E9}" destId="{17254F49-2A5E-40F2-BD95-6C1C787CF83E}" srcOrd="0" destOrd="0" presId="urn:microsoft.com/office/officeart/2005/8/layout/hList1"/>
    <dgm:cxn modelId="{396584C2-93BC-4464-BA08-6FC125191A1A}" type="presOf" srcId="{F8732951-1CE2-46FE-A0E4-F52776B21D71}" destId="{F2CC05FA-0861-4EE0-9762-A4E563FBCE31}" srcOrd="0" destOrd="1" presId="urn:microsoft.com/office/officeart/2005/8/layout/hList1"/>
    <dgm:cxn modelId="{C5C00F4E-E321-4088-8115-F595EE952D16}" srcId="{D64CC3EA-D141-4584-938B-6FCFFE324E25}" destId="{1A7879C5-6812-4E4D-A24F-4CFF9002D3E9}" srcOrd="0" destOrd="0" parTransId="{BB5A5BA9-2C3D-447E-93FE-6BD7D29D95EC}" sibTransId="{CBDCBA47-0F8A-49C8-B4EF-9CFF869FFDCF}"/>
    <dgm:cxn modelId="{75796D89-CED7-4E5A-A570-2B1BC5A6CB7C}" srcId="{C109BFEC-EB61-4037-AECF-1DA7935A9971}" destId="{D60D8C83-5973-47E1-8E41-BBD6DE8359D2}" srcOrd="1" destOrd="0" parTransId="{9AB9FE7E-B07A-48FF-888D-2086E280C6DB}" sibTransId="{123DBDF1-A65D-46EC-B1B2-F8023B71B3BA}"/>
    <dgm:cxn modelId="{3B8DA3F7-3CBD-4B82-A835-0FDE2225FD04}" type="presOf" srcId="{566282E3-83F2-4B68-854F-3F8DFF0A3071}" destId="{F2CC05FA-0861-4EE0-9762-A4E563FBCE31}" srcOrd="0" destOrd="0" presId="urn:microsoft.com/office/officeart/2005/8/layout/hList1"/>
    <dgm:cxn modelId="{3BE62331-EF4F-4C5C-96C1-1FECCF5CD434}" type="presOf" srcId="{C109BFEC-EB61-4037-AECF-1DA7935A9971}" destId="{AA08C427-1F01-4D41-9971-AD6B3F8987DB}" srcOrd="0" destOrd="0" presId="urn:microsoft.com/office/officeart/2005/8/layout/hList1"/>
    <dgm:cxn modelId="{DEDE5FF9-FBF5-4D08-BA31-C8A61A89BFCB}" type="presParOf" srcId="{C3ACDF07-BA63-49EB-92B2-4D6413CE9199}" destId="{5874DE33-CA0B-4B20-98D0-BE0F09FD0DDB}" srcOrd="0" destOrd="0" presId="urn:microsoft.com/office/officeart/2005/8/layout/hList1"/>
    <dgm:cxn modelId="{1ED7718B-5F23-4484-84AC-F7D04EA46D2F}" type="presParOf" srcId="{5874DE33-CA0B-4B20-98D0-BE0F09FD0DDB}" destId="{17254F49-2A5E-40F2-BD95-6C1C787CF83E}" srcOrd="0" destOrd="0" presId="urn:microsoft.com/office/officeart/2005/8/layout/hList1"/>
    <dgm:cxn modelId="{11EC5E13-0355-4452-9A22-191C9958E03B}" type="presParOf" srcId="{5874DE33-CA0B-4B20-98D0-BE0F09FD0DDB}" destId="{F2CC05FA-0861-4EE0-9762-A4E563FBCE31}" srcOrd="1" destOrd="0" presId="urn:microsoft.com/office/officeart/2005/8/layout/hList1"/>
    <dgm:cxn modelId="{B3290341-0279-4662-8C99-E30669F1C7DC}" type="presParOf" srcId="{C3ACDF07-BA63-49EB-92B2-4D6413CE9199}" destId="{03C0B593-4AAB-4A6F-90E9-7132AEC52A76}" srcOrd="1" destOrd="0" presId="urn:microsoft.com/office/officeart/2005/8/layout/hList1"/>
    <dgm:cxn modelId="{90885E42-ED95-4162-9D5E-EB30FA05EB2E}" type="presParOf" srcId="{C3ACDF07-BA63-49EB-92B2-4D6413CE9199}" destId="{8E8477DC-124F-477C-9FDC-C803160DC745}" srcOrd="2" destOrd="0" presId="urn:microsoft.com/office/officeart/2005/8/layout/hList1"/>
    <dgm:cxn modelId="{05E2F186-B5B4-46C3-8074-8A25D1C37444}" type="presParOf" srcId="{8E8477DC-124F-477C-9FDC-C803160DC745}" destId="{AA08C427-1F01-4D41-9971-AD6B3F8987DB}" srcOrd="0" destOrd="0" presId="urn:microsoft.com/office/officeart/2005/8/layout/hList1"/>
    <dgm:cxn modelId="{3E51D01D-6D36-45B0-AB2E-08B1613B6004}" type="presParOf" srcId="{8E8477DC-124F-477C-9FDC-C803160DC745}" destId="{2A6C881C-9BD5-44AB-942C-BA2B3F8A23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7206ED-3D07-4925-9DF1-99BD011931F3}" type="doc">
      <dgm:prSet loTypeId="urn:microsoft.com/office/officeart/2005/8/layout/vList6" loCatId="list" qsTypeId="urn:microsoft.com/office/officeart/2005/8/quickstyle/3d2#4" qsCatId="3D" csTypeId="urn:microsoft.com/office/officeart/2005/8/colors/accent1_2" csCatId="accent1" phldr="1"/>
      <dgm:spPr/>
      <dgm:t>
        <a:bodyPr/>
        <a:lstStyle/>
        <a:p>
          <a:endParaRPr lang="en-US"/>
        </a:p>
      </dgm:t>
    </dgm:pt>
    <dgm:pt modelId="{4DA3245F-D9E4-4464-B461-969812EEA4B5}">
      <dgm:prSet phldrT="[Text]"/>
      <dgm:spPr>
        <a:solidFill>
          <a:srgbClr val="2525B5"/>
        </a:solidFill>
      </dgm:spPr>
      <dgm:t>
        <a:bodyPr/>
        <a:lstStyle/>
        <a:p>
          <a:r>
            <a:rPr lang="en-US" dirty="0"/>
            <a:t>In-house</a:t>
          </a:r>
        </a:p>
      </dgm:t>
      <dgm:extLst>
        <a:ext uri="{E40237B7-FDA0-4F09-8148-C483321AD2D9}">
          <dgm14:cNvPr xmlns:dgm14="http://schemas.microsoft.com/office/drawing/2010/diagram" id="0" name="" descr="Kits In-house vs. Subcontractor"/>
        </a:ext>
      </dgm:extLst>
    </dgm:pt>
    <dgm:pt modelId="{50612193-FD48-4134-A28A-2FBA47DD573C}" type="parTrans" cxnId="{01B56CFF-0183-4D58-BC57-BE8621BEDF61}">
      <dgm:prSet/>
      <dgm:spPr/>
      <dgm:t>
        <a:bodyPr/>
        <a:lstStyle/>
        <a:p>
          <a:endParaRPr lang="en-US"/>
        </a:p>
      </dgm:t>
    </dgm:pt>
    <dgm:pt modelId="{2F6D50D6-3A7F-4F28-B649-FD9AAFE0A579}" type="sibTrans" cxnId="{01B56CFF-0183-4D58-BC57-BE8621BEDF61}">
      <dgm:prSet/>
      <dgm:spPr/>
      <dgm:t>
        <a:bodyPr/>
        <a:lstStyle/>
        <a:p>
          <a:endParaRPr lang="en-US"/>
        </a:p>
      </dgm:t>
    </dgm:pt>
    <dgm:pt modelId="{97E9A1C7-C366-4084-9728-ACA850CDD8B1}">
      <dgm:prSet phldrT="[Text]"/>
      <dgm:spPr/>
      <dgm:t>
        <a:bodyPr/>
        <a:lstStyle/>
        <a:p>
          <a:r>
            <a:rPr lang="en-US" dirty="0"/>
            <a:t>One person oversight</a:t>
          </a:r>
        </a:p>
      </dgm:t>
      <dgm:extLst>
        <a:ext uri="{E40237B7-FDA0-4F09-8148-C483321AD2D9}">
          <dgm14:cNvPr xmlns:dgm14="http://schemas.microsoft.com/office/drawing/2010/diagram" id="0" name="" descr="Kits In-house vs. Subcontractor"/>
        </a:ext>
      </dgm:extLst>
    </dgm:pt>
    <dgm:pt modelId="{98659E70-4F5F-4F02-A694-CD4478F07326}" type="parTrans" cxnId="{B5F2953C-814E-4680-AB71-58A4304FA0A9}">
      <dgm:prSet/>
      <dgm:spPr/>
      <dgm:t>
        <a:bodyPr/>
        <a:lstStyle/>
        <a:p>
          <a:endParaRPr lang="en-US"/>
        </a:p>
      </dgm:t>
    </dgm:pt>
    <dgm:pt modelId="{AD2349E2-A0FE-45AB-8F23-3333A3895833}" type="sibTrans" cxnId="{B5F2953C-814E-4680-AB71-58A4304FA0A9}">
      <dgm:prSet/>
      <dgm:spPr/>
      <dgm:t>
        <a:bodyPr/>
        <a:lstStyle/>
        <a:p>
          <a:endParaRPr lang="en-US"/>
        </a:p>
      </dgm:t>
    </dgm:pt>
    <dgm:pt modelId="{77315337-8A00-4BF8-BF07-8C37876DEE57}">
      <dgm:prSet phldrT="[Text]"/>
      <dgm:spPr/>
      <dgm:t>
        <a:bodyPr/>
        <a:lstStyle/>
        <a:p>
          <a:r>
            <a:rPr lang="en-US" dirty="0"/>
            <a:t>Kits are given to the in-house crew.</a:t>
          </a:r>
        </a:p>
      </dgm:t>
    </dgm:pt>
    <dgm:pt modelId="{64D72791-394B-4AA0-9169-E295A2AD578E}" type="parTrans" cxnId="{991C31D4-9940-4DB5-849E-651727DE48CE}">
      <dgm:prSet/>
      <dgm:spPr/>
      <dgm:t>
        <a:bodyPr/>
        <a:lstStyle/>
        <a:p>
          <a:endParaRPr lang="en-US"/>
        </a:p>
      </dgm:t>
    </dgm:pt>
    <dgm:pt modelId="{64E18825-B7F0-40D3-AE7B-440C93582C00}" type="sibTrans" cxnId="{991C31D4-9940-4DB5-849E-651727DE48CE}">
      <dgm:prSet/>
      <dgm:spPr/>
      <dgm:t>
        <a:bodyPr/>
        <a:lstStyle/>
        <a:p>
          <a:endParaRPr lang="en-US"/>
        </a:p>
      </dgm:t>
    </dgm:pt>
    <dgm:pt modelId="{FD2FC733-742B-4A5F-B40C-81DA9BEF4DE0}">
      <dgm:prSet phldrT="[Text]"/>
      <dgm:spPr>
        <a:solidFill>
          <a:srgbClr val="271FC7"/>
        </a:solidFill>
      </dgm:spPr>
      <dgm:t>
        <a:bodyPr/>
        <a:lstStyle/>
        <a:p>
          <a:r>
            <a:rPr lang="en-US" dirty="0"/>
            <a:t>Subcontractor</a:t>
          </a:r>
        </a:p>
      </dgm:t>
    </dgm:pt>
    <dgm:pt modelId="{16D756A4-F33B-44C0-A380-75ED37171C6B}" type="parTrans" cxnId="{AB528134-E2B4-4634-8B23-9E9C990D8AE1}">
      <dgm:prSet/>
      <dgm:spPr/>
      <dgm:t>
        <a:bodyPr/>
        <a:lstStyle/>
        <a:p>
          <a:endParaRPr lang="en-US"/>
        </a:p>
      </dgm:t>
    </dgm:pt>
    <dgm:pt modelId="{363533F5-861A-4EB0-966B-1C1ED0C71141}" type="sibTrans" cxnId="{AB528134-E2B4-4634-8B23-9E9C990D8AE1}">
      <dgm:prSet/>
      <dgm:spPr/>
      <dgm:t>
        <a:bodyPr/>
        <a:lstStyle/>
        <a:p>
          <a:endParaRPr lang="en-US"/>
        </a:p>
      </dgm:t>
    </dgm:pt>
    <dgm:pt modelId="{71152F1C-19D2-46B0-A0A0-1CAD4590B4A0}">
      <dgm:prSet phldrT="[Text]"/>
      <dgm:spPr/>
      <dgm:t>
        <a:bodyPr/>
        <a:lstStyle/>
        <a:p>
          <a:r>
            <a:rPr lang="en-US" dirty="0"/>
            <a:t>Oversight person should be given costs for PPE and a vehicle when warranted.</a:t>
          </a:r>
        </a:p>
      </dgm:t>
    </dgm:pt>
    <dgm:pt modelId="{1ECA294D-DE56-4705-A33D-652DCEF6526E}" type="parTrans" cxnId="{B21C7401-901C-42F3-B421-F60200EA59FD}">
      <dgm:prSet/>
      <dgm:spPr/>
      <dgm:t>
        <a:bodyPr/>
        <a:lstStyle/>
        <a:p>
          <a:endParaRPr lang="en-US"/>
        </a:p>
      </dgm:t>
    </dgm:pt>
    <dgm:pt modelId="{8FCE735E-5FD4-48A9-9B31-45AE78088611}" type="sibTrans" cxnId="{B21C7401-901C-42F3-B421-F60200EA59FD}">
      <dgm:prSet/>
      <dgm:spPr/>
      <dgm:t>
        <a:bodyPr/>
        <a:lstStyle/>
        <a:p>
          <a:endParaRPr lang="en-US"/>
        </a:p>
      </dgm:t>
    </dgm:pt>
    <dgm:pt modelId="{7A0BDF24-A260-4AC5-A4D6-77D5B57BAF35}">
      <dgm:prSet phldrT="[Text]"/>
      <dgm:spPr/>
      <dgm:t>
        <a:bodyPr/>
        <a:lstStyle/>
        <a:p>
          <a:r>
            <a:rPr lang="en-US" dirty="0"/>
            <a:t>Two person oversight</a:t>
          </a:r>
        </a:p>
      </dgm:t>
    </dgm:pt>
    <dgm:pt modelId="{D5017CB4-F209-4038-AEB0-349BF7A4F996}" type="parTrans" cxnId="{C2DD6498-D19E-4802-9F1E-12063A6AACFA}">
      <dgm:prSet/>
      <dgm:spPr/>
      <dgm:t>
        <a:bodyPr/>
        <a:lstStyle/>
        <a:p>
          <a:endParaRPr lang="en-US"/>
        </a:p>
      </dgm:t>
    </dgm:pt>
    <dgm:pt modelId="{D9A5CD57-950B-48AB-A0BE-3F48950F60A4}" type="sibTrans" cxnId="{C2DD6498-D19E-4802-9F1E-12063A6AACFA}">
      <dgm:prSet/>
      <dgm:spPr/>
      <dgm:t>
        <a:bodyPr/>
        <a:lstStyle/>
        <a:p>
          <a:endParaRPr lang="en-US"/>
        </a:p>
      </dgm:t>
    </dgm:pt>
    <dgm:pt modelId="{22348B14-29EA-4CB5-8F77-75982A4418EA}">
      <dgm:prSet phldrT="[Text]"/>
      <dgm:spPr/>
      <dgm:t>
        <a:bodyPr/>
        <a:lstStyle/>
        <a:p>
          <a:r>
            <a:rPr lang="en-US" dirty="0"/>
            <a:t>Oversight kit (C-24) is given per SOP (maximum of 12 per month)</a:t>
          </a:r>
        </a:p>
      </dgm:t>
    </dgm:pt>
    <dgm:pt modelId="{D5E3B69D-B4AB-43D3-8A40-A89FD27F9CD5}" type="parTrans" cxnId="{7BFCB6E7-2969-415F-98D1-DD0F217FF2EF}">
      <dgm:prSet/>
      <dgm:spPr/>
      <dgm:t>
        <a:bodyPr/>
        <a:lstStyle/>
        <a:p>
          <a:endParaRPr lang="en-US"/>
        </a:p>
      </dgm:t>
    </dgm:pt>
    <dgm:pt modelId="{14106D0F-1703-4E7C-9CEC-03C2D4A5A49C}" type="sibTrans" cxnId="{7BFCB6E7-2969-415F-98D1-DD0F217FF2EF}">
      <dgm:prSet/>
      <dgm:spPr/>
      <dgm:t>
        <a:bodyPr/>
        <a:lstStyle/>
        <a:p>
          <a:endParaRPr lang="en-US"/>
        </a:p>
      </dgm:t>
    </dgm:pt>
    <dgm:pt modelId="{22ACAB03-ECDF-44E6-B447-3C1C9113AE9E}">
      <dgm:prSet phldrT="[Text]"/>
      <dgm:spPr/>
      <dgm:t>
        <a:bodyPr/>
        <a:lstStyle/>
        <a:p>
          <a:endParaRPr lang="en-US" dirty="0"/>
        </a:p>
      </dgm:t>
      <dgm:extLst>
        <a:ext uri="{E40237B7-FDA0-4F09-8148-C483321AD2D9}">
          <dgm14:cNvPr xmlns:dgm14="http://schemas.microsoft.com/office/drawing/2010/diagram" id="0" name="" descr="Kits In-house vs. Subcontractor"/>
        </a:ext>
      </dgm:extLst>
    </dgm:pt>
    <dgm:pt modelId="{2F531758-466A-48E5-A824-79C3F12E8852}" type="parTrans" cxnId="{E98ADF46-C619-49FE-A122-5BBAF951886C}">
      <dgm:prSet/>
      <dgm:spPr/>
      <dgm:t>
        <a:bodyPr/>
        <a:lstStyle/>
        <a:p>
          <a:endParaRPr lang="en-US"/>
        </a:p>
      </dgm:t>
    </dgm:pt>
    <dgm:pt modelId="{08A058D6-BB49-4BD1-8BB5-328EDD80F2F0}" type="sibTrans" cxnId="{E98ADF46-C619-49FE-A122-5BBAF951886C}">
      <dgm:prSet/>
      <dgm:spPr/>
      <dgm:t>
        <a:bodyPr/>
        <a:lstStyle/>
        <a:p>
          <a:endParaRPr lang="en-US"/>
        </a:p>
      </dgm:t>
    </dgm:pt>
    <dgm:pt modelId="{B62AFB47-DA9D-4BBE-843A-E118A512CB2F}" type="pres">
      <dgm:prSet presAssocID="{667206ED-3D07-4925-9DF1-99BD011931F3}" presName="Name0" presStyleCnt="0">
        <dgm:presLayoutVars>
          <dgm:dir/>
          <dgm:animLvl val="lvl"/>
          <dgm:resizeHandles/>
        </dgm:presLayoutVars>
      </dgm:prSet>
      <dgm:spPr/>
    </dgm:pt>
    <dgm:pt modelId="{2F752A46-F7C1-4683-A9DF-490FB565BCD1}" type="pres">
      <dgm:prSet presAssocID="{4DA3245F-D9E4-4464-B461-969812EEA4B5}" presName="linNode" presStyleCnt="0"/>
      <dgm:spPr/>
    </dgm:pt>
    <dgm:pt modelId="{E352B533-44AC-437B-90B8-BB660B92C3C6}" type="pres">
      <dgm:prSet presAssocID="{4DA3245F-D9E4-4464-B461-969812EEA4B5}" presName="parentShp" presStyleLbl="node1" presStyleIdx="0" presStyleCnt="2">
        <dgm:presLayoutVars>
          <dgm:bulletEnabled val="1"/>
        </dgm:presLayoutVars>
      </dgm:prSet>
      <dgm:spPr/>
    </dgm:pt>
    <dgm:pt modelId="{AA4E0590-EF6F-44B6-90D0-C0C58B19F340}" type="pres">
      <dgm:prSet presAssocID="{4DA3245F-D9E4-4464-B461-969812EEA4B5}" presName="childShp" presStyleLbl="bgAccFollowNode1" presStyleIdx="0" presStyleCnt="2">
        <dgm:presLayoutVars>
          <dgm:bulletEnabled val="1"/>
        </dgm:presLayoutVars>
      </dgm:prSet>
      <dgm:spPr/>
    </dgm:pt>
    <dgm:pt modelId="{699A26FE-CA5D-45B8-B68E-211067A4288D}" type="pres">
      <dgm:prSet presAssocID="{2F6D50D6-3A7F-4F28-B649-FD9AAFE0A579}" presName="spacing" presStyleCnt="0"/>
      <dgm:spPr/>
    </dgm:pt>
    <dgm:pt modelId="{A49D3CC1-BB3E-43CF-B5DD-401EB46DC105}" type="pres">
      <dgm:prSet presAssocID="{FD2FC733-742B-4A5F-B40C-81DA9BEF4DE0}" presName="linNode" presStyleCnt="0"/>
      <dgm:spPr/>
    </dgm:pt>
    <dgm:pt modelId="{578FC750-ADC8-4EDA-A1F4-BDDC5DB23DC6}" type="pres">
      <dgm:prSet presAssocID="{FD2FC733-742B-4A5F-B40C-81DA9BEF4DE0}" presName="parentShp" presStyleLbl="node1" presStyleIdx="1" presStyleCnt="2">
        <dgm:presLayoutVars>
          <dgm:bulletEnabled val="1"/>
        </dgm:presLayoutVars>
      </dgm:prSet>
      <dgm:spPr/>
    </dgm:pt>
    <dgm:pt modelId="{587F2080-4368-4831-8F12-CC0FACE6018D}" type="pres">
      <dgm:prSet presAssocID="{FD2FC733-742B-4A5F-B40C-81DA9BEF4DE0}" presName="childShp" presStyleLbl="bgAccFollowNode1" presStyleIdx="1" presStyleCnt="2">
        <dgm:presLayoutVars>
          <dgm:bulletEnabled val="1"/>
        </dgm:presLayoutVars>
      </dgm:prSet>
      <dgm:spPr/>
    </dgm:pt>
  </dgm:ptLst>
  <dgm:cxnLst>
    <dgm:cxn modelId="{55CD2799-3220-4382-AE5D-5C0C68BD15F6}" type="presOf" srcId="{4DA3245F-D9E4-4464-B461-969812EEA4B5}" destId="{E352B533-44AC-437B-90B8-BB660B92C3C6}" srcOrd="0" destOrd="0" presId="urn:microsoft.com/office/officeart/2005/8/layout/vList6"/>
    <dgm:cxn modelId="{AB528134-E2B4-4634-8B23-9E9C990D8AE1}" srcId="{667206ED-3D07-4925-9DF1-99BD011931F3}" destId="{FD2FC733-742B-4A5F-B40C-81DA9BEF4DE0}" srcOrd="1" destOrd="0" parTransId="{16D756A4-F33B-44C0-A380-75ED37171C6B}" sibTransId="{363533F5-861A-4EB0-966B-1C1ED0C71141}"/>
    <dgm:cxn modelId="{B21C7401-901C-42F3-B421-F60200EA59FD}" srcId="{4DA3245F-D9E4-4464-B461-969812EEA4B5}" destId="{71152F1C-19D2-46B0-A0A0-1CAD4590B4A0}" srcOrd="2" destOrd="0" parTransId="{1ECA294D-DE56-4705-A33D-652DCEF6526E}" sibTransId="{8FCE735E-5FD4-48A9-9B31-45AE78088611}"/>
    <dgm:cxn modelId="{AEA6D85B-2A49-4C8E-AF48-EFDB52F189B9}" type="presOf" srcId="{667206ED-3D07-4925-9DF1-99BD011931F3}" destId="{B62AFB47-DA9D-4BBE-843A-E118A512CB2F}" srcOrd="0" destOrd="0" presId="urn:microsoft.com/office/officeart/2005/8/layout/vList6"/>
    <dgm:cxn modelId="{3DD2AEDB-1CDD-484E-9B22-819352A91924}" type="presOf" srcId="{22348B14-29EA-4CB5-8F77-75982A4418EA}" destId="{587F2080-4368-4831-8F12-CC0FACE6018D}" srcOrd="0" destOrd="2" presId="urn:microsoft.com/office/officeart/2005/8/layout/vList6"/>
    <dgm:cxn modelId="{B5F2953C-814E-4680-AB71-58A4304FA0A9}" srcId="{4DA3245F-D9E4-4464-B461-969812EEA4B5}" destId="{97E9A1C7-C366-4084-9728-ACA850CDD8B1}" srcOrd="0" destOrd="0" parTransId="{98659E70-4F5F-4F02-A694-CD4478F07326}" sibTransId="{AD2349E2-A0FE-45AB-8F23-3333A3895833}"/>
    <dgm:cxn modelId="{2FA7ACEE-5E90-450F-AEB8-24D3DF9FF982}" type="presOf" srcId="{71152F1C-19D2-46B0-A0A0-1CAD4590B4A0}" destId="{AA4E0590-EF6F-44B6-90D0-C0C58B19F340}" srcOrd="0" destOrd="2" presId="urn:microsoft.com/office/officeart/2005/8/layout/vList6"/>
    <dgm:cxn modelId="{C2DD6498-D19E-4802-9F1E-12063A6AACFA}" srcId="{FD2FC733-742B-4A5F-B40C-81DA9BEF4DE0}" destId="{7A0BDF24-A260-4AC5-A4D6-77D5B57BAF35}" srcOrd="1" destOrd="0" parTransId="{D5017CB4-F209-4038-AEB0-349BF7A4F996}" sibTransId="{D9A5CD57-950B-48AB-A0BE-3F48950F60A4}"/>
    <dgm:cxn modelId="{7BFCB6E7-2969-415F-98D1-DD0F217FF2EF}" srcId="{FD2FC733-742B-4A5F-B40C-81DA9BEF4DE0}" destId="{22348B14-29EA-4CB5-8F77-75982A4418EA}" srcOrd="2" destOrd="0" parTransId="{D5E3B69D-B4AB-43D3-8A40-A89FD27F9CD5}" sibTransId="{14106D0F-1703-4E7C-9CEC-03C2D4A5A49C}"/>
    <dgm:cxn modelId="{A32D06D2-897F-4D16-9105-9CD4E1CEEE74}" type="presOf" srcId="{22ACAB03-ECDF-44E6-B447-3C1C9113AE9E}" destId="{587F2080-4368-4831-8F12-CC0FACE6018D}" srcOrd="0" destOrd="0" presId="urn:microsoft.com/office/officeart/2005/8/layout/vList6"/>
    <dgm:cxn modelId="{FCDFA0AF-72E5-450C-9231-B5240CBF5E73}" type="presOf" srcId="{97E9A1C7-C366-4084-9728-ACA850CDD8B1}" destId="{AA4E0590-EF6F-44B6-90D0-C0C58B19F340}" srcOrd="0" destOrd="0" presId="urn:microsoft.com/office/officeart/2005/8/layout/vList6"/>
    <dgm:cxn modelId="{01B56CFF-0183-4D58-BC57-BE8621BEDF61}" srcId="{667206ED-3D07-4925-9DF1-99BD011931F3}" destId="{4DA3245F-D9E4-4464-B461-969812EEA4B5}" srcOrd="0" destOrd="0" parTransId="{50612193-FD48-4134-A28A-2FBA47DD573C}" sibTransId="{2F6D50D6-3A7F-4F28-B649-FD9AAFE0A579}"/>
    <dgm:cxn modelId="{B76DCCAF-456E-4910-9022-9DD7C1E4CBBA}" type="presOf" srcId="{77315337-8A00-4BF8-BF07-8C37876DEE57}" destId="{AA4E0590-EF6F-44B6-90D0-C0C58B19F340}" srcOrd="0" destOrd="1" presId="urn:microsoft.com/office/officeart/2005/8/layout/vList6"/>
    <dgm:cxn modelId="{E98ADF46-C619-49FE-A122-5BBAF951886C}" srcId="{FD2FC733-742B-4A5F-B40C-81DA9BEF4DE0}" destId="{22ACAB03-ECDF-44E6-B447-3C1C9113AE9E}" srcOrd="0" destOrd="0" parTransId="{2F531758-466A-48E5-A824-79C3F12E8852}" sibTransId="{08A058D6-BB49-4BD1-8BB5-328EDD80F2F0}"/>
    <dgm:cxn modelId="{991C31D4-9940-4DB5-849E-651727DE48CE}" srcId="{4DA3245F-D9E4-4464-B461-969812EEA4B5}" destId="{77315337-8A00-4BF8-BF07-8C37876DEE57}" srcOrd="1" destOrd="0" parTransId="{64D72791-394B-4AA0-9169-E295A2AD578E}" sibTransId="{64E18825-B7F0-40D3-AE7B-440C93582C00}"/>
    <dgm:cxn modelId="{A5325F38-27D5-4936-B37E-7BFB42333290}" type="presOf" srcId="{FD2FC733-742B-4A5F-B40C-81DA9BEF4DE0}" destId="{578FC750-ADC8-4EDA-A1F4-BDDC5DB23DC6}" srcOrd="0" destOrd="0" presId="urn:microsoft.com/office/officeart/2005/8/layout/vList6"/>
    <dgm:cxn modelId="{5A8FA9DF-A336-440F-B3B9-1FA27D20511A}" type="presOf" srcId="{7A0BDF24-A260-4AC5-A4D6-77D5B57BAF35}" destId="{587F2080-4368-4831-8F12-CC0FACE6018D}" srcOrd="0" destOrd="1" presId="urn:microsoft.com/office/officeart/2005/8/layout/vList6"/>
    <dgm:cxn modelId="{8C42E57C-B559-46C3-8342-AB0E003250E9}" type="presParOf" srcId="{B62AFB47-DA9D-4BBE-843A-E118A512CB2F}" destId="{2F752A46-F7C1-4683-A9DF-490FB565BCD1}" srcOrd="0" destOrd="0" presId="urn:microsoft.com/office/officeart/2005/8/layout/vList6"/>
    <dgm:cxn modelId="{27766E8F-93E4-41E2-8A50-7DB39FA87161}" type="presParOf" srcId="{2F752A46-F7C1-4683-A9DF-490FB565BCD1}" destId="{E352B533-44AC-437B-90B8-BB660B92C3C6}" srcOrd="0" destOrd="0" presId="urn:microsoft.com/office/officeart/2005/8/layout/vList6"/>
    <dgm:cxn modelId="{6EDFFEB2-3D24-44DC-9384-25DF20926E38}" type="presParOf" srcId="{2F752A46-F7C1-4683-A9DF-490FB565BCD1}" destId="{AA4E0590-EF6F-44B6-90D0-C0C58B19F340}" srcOrd="1" destOrd="0" presId="urn:microsoft.com/office/officeart/2005/8/layout/vList6"/>
    <dgm:cxn modelId="{254DCA8E-E368-4BB2-A836-35189570ADD4}" type="presParOf" srcId="{B62AFB47-DA9D-4BBE-843A-E118A512CB2F}" destId="{699A26FE-CA5D-45B8-B68E-211067A4288D}" srcOrd="1" destOrd="0" presId="urn:microsoft.com/office/officeart/2005/8/layout/vList6"/>
    <dgm:cxn modelId="{E17D872E-6104-418F-B77D-DD9BF378C90A}" type="presParOf" srcId="{B62AFB47-DA9D-4BBE-843A-E118A512CB2F}" destId="{A49D3CC1-BB3E-43CF-B5DD-401EB46DC105}" srcOrd="2" destOrd="0" presId="urn:microsoft.com/office/officeart/2005/8/layout/vList6"/>
    <dgm:cxn modelId="{DE799526-E6B7-4E8C-AA0C-15EBFF94EF66}" type="presParOf" srcId="{A49D3CC1-BB3E-43CF-B5DD-401EB46DC105}" destId="{578FC750-ADC8-4EDA-A1F4-BDDC5DB23DC6}" srcOrd="0" destOrd="0" presId="urn:microsoft.com/office/officeart/2005/8/layout/vList6"/>
    <dgm:cxn modelId="{7B65E412-835C-43DA-88D2-B14459A1180A}" type="presParOf" srcId="{A49D3CC1-BB3E-43CF-B5DD-401EB46DC105}" destId="{587F2080-4368-4831-8F12-CC0FACE6018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077C377-DB93-41EB-B9BD-E985513F1ECA}"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321A93E1-8CF8-4AC0-A38B-43F372A30B29}">
      <dgm:prSet phldrT="[Text]" custT="1"/>
      <dgm:spPr>
        <a:solidFill>
          <a:srgbClr val="2A03CF"/>
        </a:solidFill>
        <a:scene3d>
          <a:camera prst="orthographicFront"/>
          <a:lightRig rig="threePt" dir="t"/>
        </a:scene3d>
        <a:sp3d>
          <a:bevelT/>
        </a:sp3d>
      </dgm:spPr>
      <dgm:t>
        <a:bodyPr/>
        <a:lstStyle/>
        <a:p>
          <a:r>
            <a:rPr lang="en-US" sz="2400" dirty="0"/>
            <a:t>MOT issues</a:t>
          </a:r>
        </a:p>
      </dgm:t>
    </dgm:pt>
    <dgm:pt modelId="{6D29B320-2C88-47B1-A63C-83C508E9220E}" type="parTrans" cxnId="{D47CB490-A330-48BC-BA56-9E2D38F14C45}">
      <dgm:prSet/>
      <dgm:spPr/>
      <dgm:t>
        <a:bodyPr/>
        <a:lstStyle/>
        <a:p>
          <a:endParaRPr lang="en-US"/>
        </a:p>
      </dgm:t>
    </dgm:pt>
    <dgm:pt modelId="{4EBA4EBE-A9D7-4491-8080-5E88C85EBD31}" type="sibTrans" cxnId="{D47CB490-A330-48BC-BA56-9E2D38F14C45}">
      <dgm:prSet/>
      <dgm:spPr/>
      <dgm:t>
        <a:bodyPr/>
        <a:lstStyle/>
        <a:p>
          <a:endParaRPr lang="en-US"/>
        </a:p>
      </dgm:t>
    </dgm:pt>
    <dgm:pt modelId="{7B1984A4-4A16-43C4-AAA3-B8E4EABEC23D}">
      <dgm:prSet phldrT="[Text]" custT="1"/>
      <dgm:spPr>
        <a:solidFill>
          <a:srgbClr val="271FC7"/>
        </a:solidFill>
        <a:scene3d>
          <a:camera prst="orthographicFront"/>
          <a:lightRig rig="threePt" dir="t"/>
        </a:scene3d>
        <a:sp3d>
          <a:bevelT/>
        </a:sp3d>
      </dgm:spPr>
      <dgm:t>
        <a:bodyPr/>
        <a:lstStyle/>
        <a:p>
          <a:r>
            <a:rPr lang="en-US" sz="2400" dirty="0"/>
            <a:t>Utilities</a:t>
          </a:r>
        </a:p>
      </dgm:t>
    </dgm:pt>
    <dgm:pt modelId="{BDDA1747-15D0-4377-897D-73E0E315994B}" type="parTrans" cxnId="{D93C3AB8-1577-4499-9E95-ECDF437F6457}">
      <dgm:prSet/>
      <dgm:spPr/>
      <dgm:t>
        <a:bodyPr/>
        <a:lstStyle/>
        <a:p>
          <a:endParaRPr lang="en-US"/>
        </a:p>
      </dgm:t>
    </dgm:pt>
    <dgm:pt modelId="{0F3EFF8F-ECF0-4122-A4CE-BCD550014745}" type="sibTrans" cxnId="{D93C3AB8-1577-4499-9E95-ECDF437F6457}">
      <dgm:prSet/>
      <dgm:spPr/>
      <dgm:t>
        <a:bodyPr/>
        <a:lstStyle/>
        <a:p>
          <a:endParaRPr lang="en-US"/>
        </a:p>
      </dgm:t>
    </dgm:pt>
    <dgm:pt modelId="{D710AC56-82FD-4435-9E31-4A7B266C1E30}">
      <dgm:prSet phldrT="[Text]" custT="1"/>
      <dgm:spPr>
        <a:solidFill>
          <a:srgbClr val="2525B5"/>
        </a:solidFill>
        <a:scene3d>
          <a:camera prst="orthographicFront"/>
          <a:lightRig rig="threePt" dir="t"/>
        </a:scene3d>
        <a:sp3d>
          <a:bevelT/>
        </a:sp3d>
      </dgm:spPr>
      <dgm:t>
        <a:bodyPr/>
        <a:lstStyle/>
        <a:p>
          <a:r>
            <a:rPr lang="en-US" sz="2400"/>
            <a:t>Night Work</a:t>
          </a:r>
          <a:endParaRPr lang="en-US" sz="2400" dirty="0"/>
        </a:p>
      </dgm:t>
    </dgm:pt>
    <dgm:pt modelId="{24553A43-6B27-4A56-9859-FC243286FAC4}" type="parTrans" cxnId="{06EE1F61-D259-417B-A181-9CE6781AB1CB}">
      <dgm:prSet/>
      <dgm:spPr/>
      <dgm:t>
        <a:bodyPr/>
        <a:lstStyle/>
        <a:p>
          <a:endParaRPr lang="en-US"/>
        </a:p>
      </dgm:t>
    </dgm:pt>
    <dgm:pt modelId="{D2879A7E-27AE-44F9-AA13-6ADAD1501313}" type="sibTrans" cxnId="{06EE1F61-D259-417B-A181-9CE6781AB1CB}">
      <dgm:prSet/>
      <dgm:spPr/>
      <dgm:t>
        <a:bodyPr/>
        <a:lstStyle/>
        <a:p>
          <a:endParaRPr lang="en-US"/>
        </a:p>
      </dgm:t>
    </dgm:pt>
    <dgm:pt modelId="{90168534-2871-4FCE-9ECE-7438B236CB76}">
      <dgm:prSet phldrT="[Text]" custT="1"/>
      <dgm:spPr>
        <a:solidFill>
          <a:srgbClr val="2F22D4"/>
        </a:solidFill>
        <a:scene3d>
          <a:camera prst="orthographicFront"/>
          <a:lightRig rig="threePt" dir="t"/>
        </a:scene3d>
        <a:sp3d>
          <a:bevelT/>
        </a:sp3d>
      </dgm:spPr>
      <dgm:t>
        <a:bodyPr/>
        <a:lstStyle/>
        <a:p>
          <a:r>
            <a:rPr lang="en-US" sz="2000" dirty="0"/>
            <a:t>Stockpile</a:t>
          </a:r>
        </a:p>
      </dgm:t>
    </dgm:pt>
    <dgm:pt modelId="{5AD96C15-78C2-4A41-B139-18B6D7FEF8B9}" type="parTrans" cxnId="{ADCB3C4D-7FC9-46AA-A23E-DF3F8071E95F}">
      <dgm:prSet/>
      <dgm:spPr/>
      <dgm:t>
        <a:bodyPr/>
        <a:lstStyle/>
        <a:p>
          <a:endParaRPr lang="en-US"/>
        </a:p>
      </dgm:t>
    </dgm:pt>
    <dgm:pt modelId="{F49DA72E-D316-4E1D-9896-68C2D917758C}" type="sibTrans" cxnId="{ADCB3C4D-7FC9-46AA-A23E-DF3F8071E95F}">
      <dgm:prSet/>
      <dgm:spPr/>
      <dgm:t>
        <a:bodyPr/>
        <a:lstStyle/>
        <a:p>
          <a:endParaRPr lang="en-US"/>
        </a:p>
      </dgm:t>
    </dgm:pt>
    <dgm:pt modelId="{A78BEF1C-BDDF-4D76-B16C-ED930D1E48A8}" type="pres">
      <dgm:prSet presAssocID="{0077C377-DB93-41EB-B9BD-E985513F1ECA}" presName="compositeShape" presStyleCnt="0">
        <dgm:presLayoutVars>
          <dgm:chMax val="9"/>
          <dgm:dir/>
          <dgm:resizeHandles val="exact"/>
        </dgm:presLayoutVars>
      </dgm:prSet>
      <dgm:spPr/>
    </dgm:pt>
    <dgm:pt modelId="{0A708A70-2416-49E3-A4AE-2CF3A5391093}" type="pres">
      <dgm:prSet presAssocID="{0077C377-DB93-41EB-B9BD-E985513F1ECA}" presName="triangle1" presStyleLbl="node1" presStyleIdx="0" presStyleCnt="4">
        <dgm:presLayoutVars>
          <dgm:bulletEnabled val="1"/>
        </dgm:presLayoutVars>
      </dgm:prSet>
      <dgm:spPr/>
    </dgm:pt>
    <dgm:pt modelId="{07BE143F-CFC4-473D-8E9D-F9818C67BFFB}" type="pres">
      <dgm:prSet presAssocID="{0077C377-DB93-41EB-B9BD-E985513F1ECA}" presName="triangle2" presStyleLbl="node1" presStyleIdx="1" presStyleCnt="4">
        <dgm:presLayoutVars>
          <dgm:bulletEnabled val="1"/>
        </dgm:presLayoutVars>
      </dgm:prSet>
      <dgm:spPr/>
    </dgm:pt>
    <dgm:pt modelId="{E77566EB-F9AB-40BC-B09E-9093F623FD74}" type="pres">
      <dgm:prSet presAssocID="{0077C377-DB93-41EB-B9BD-E985513F1ECA}" presName="triangle3" presStyleLbl="node1" presStyleIdx="2" presStyleCnt="4">
        <dgm:presLayoutVars>
          <dgm:bulletEnabled val="1"/>
        </dgm:presLayoutVars>
      </dgm:prSet>
      <dgm:spPr/>
    </dgm:pt>
    <dgm:pt modelId="{27E80684-1353-465E-AC69-7E4A2B0A4C96}" type="pres">
      <dgm:prSet presAssocID="{0077C377-DB93-41EB-B9BD-E985513F1ECA}" presName="triangle4" presStyleLbl="node1" presStyleIdx="3" presStyleCnt="4">
        <dgm:presLayoutVars>
          <dgm:bulletEnabled val="1"/>
        </dgm:presLayoutVars>
      </dgm:prSet>
      <dgm:spPr/>
    </dgm:pt>
  </dgm:ptLst>
  <dgm:cxnLst>
    <dgm:cxn modelId="{5871D220-4D47-4B40-9B82-B7C039E5A20B}" type="presOf" srcId="{7B1984A4-4A16-43C4-AAA3-B8E4EABEC23D}" destId="{07BE143F-CFC4-473D-8E9D-F9818C67BFFB}" srcOrd="0" destOrd="0" presId="urn:microsoft.com/office/officeart/2005/8/layout/pyramid4"/>
    <dgm:cxn modelId="{D47CB490-A330-48BC-BA56-9E2D38F14C45}" srcId="{0077C377-DB93-41EB-B9BD-E985513F1ECA}" destId="{321A93E1-8CF8-4AC0-A38B-43F372A30B29}" srcOrd="0" destOrd="0" parTransId="{6D29B320-2C88-47B1-A63C-83C508E9220E}" sibTransId="{4EBA4EBE-A9D7-4491-8080-5E88C85EBD31}"/>
    <dgm:cxn modelId="{F9D9948D-26D4-42E7-B1BF-3EC62D3D528B}" type="presOf" srcId="{321A93E1-8CF8-4AC0-A38B-43F372A30B29}" destId="{0A708A70-2416-49E3-A4AE-2CF3A5391093}" srcOrd="0" destOrd="0" presId="urn:microsoft.com/office/officeart/2005/8/layout/pyramid4"/>
    <dgm:cxn modelId="{06EE1F61-D259-417B-A181-9CE6781AB1CB}" srcId="{0077C377-DB93-41EB-B9BD-E985513F1ECA}" destId="{D710AC56-82FD-4435-9E31-4A7B266C1E30}" srcOrd="2" destOrd="0" parTransId="{24553A43-6B27-4A56-9859-FC243286FAC4}" sibTransId="{D2879A7E-27AE-44F9-AA13-6ADAD1501313}"/>
    <dgm:cxn modelId="{E5A5BA0A-C657-4CCF-B477-EB4C71EC95A1}" type="presOf" srcId="{0077C377-DB93-41EB-B9BD-E985513F1ECA}" destId="{A78BEF1C-BDDF-4D76-B16C-ED930D1E48A8}" srcOrd="0" destOrd="0" presId="urn:microsoft.com/office/officeart/2005/8/layout/pyramid4"/>
    <dgm:cxn modelId="{ADCB3C4D-7FC9-46AA-A23E-DF3F8071E95F}" srcId="{0077C377-DB93-41EB-B9BD-E985513F1ECA}" destId="{90168534-2871-4FCE-9ECE-7438B236CB76}" srcOrd="3" destOrd="0" parTransId="{5AD96C15-78C2-4A41-B139-18B6D7FEF8B9}" sibTransId="{F49DA72E-D316-4E1D-9896-68C2D917758C}"/>
    <dgm:cxn modelId="{4B810447-99E3-46D2-861E-B51A22A37282}" type="presOf" srcId="{D710AC56-82FD-4435-9E31-4A7B266C1E30}" destId="{E77566EB-F9AB-40BC-B09E-9093F623FD74}" srcOrd="0" destOrd="0" presId="urn:microsoft.com/office/officeart/2005/8/layout/pyramid4"/>
    <dgm:cxn modelId="{D93C3AB8-1577-4499-9E95-ECDF437F6457}" srcId="{0077C377-DB93-41EB-B9BD-E985513F1ECA}" destId="{7B1984A4-4A16-43C4-AAA3-B8E4EABEC23D}" srcOrd="1" destOrd="0" parTransId="{BDDA1747-15D0-4377-897D-73E0E315994B}" sibTransId="{0F3EFF8F-ECF0-4122-A4CE-BCD550014745}"/>
    <dgm:cxn modelId="{CFFF6343-58EE-4793-9CBC-BFD97EA9392D}" type="presOf" srcId="{90168534-2871-4FCE-9ECE-7438B236CB76}" destId="{27E80684-1353-465E-AC69-7E4A2B0A4C96}" srcOrd="0" destOrd="0" presId="urn:microsoft.com/office/officeart/2005/8/layout/pyramid4"/>
    <dgm:cxn modelId="{541730CC-F98D-4598-9EB3-EA49DDD81A5F}" type="presParOf" srcId="{A78BEF1C-BDDF-4D76-B16C-ED930D1E48A8}" destId="{0A708A70-2416-49E3-A4AE-2CF3A5391093}" srcOrd="0" destOrd="0" presId="urn:microsoft.com/office/officeart/2005/8/layout/pyramid4"/>
    <dgm:cxn modelId="{64DCCB29-BAED-487C-BCDB-9F5C833ED633}" type="presParOf" srcId="{A78BEF1C-BDDF-4D76-B16C-ED930D1E48A8}" destId="{07BE143F-CFC4-473D-8E9D-F9818C67BFFB}" srcOrd="1" destOrd="0" presId="urn:microsoft.com/office/officeart/2005/8/layout/pyramid4"/>
    <dgm:cxn modelId="{C2743D95-0635-4058-940F-7277A6DBBA18}" type="presParOf" srcId="{A78BEF1C-BDDF-4D76-B16C-ED930D1E48A8}" destId="{E77566EB-F9AB-40BC-B09E-9093F623FD74}" srcOrd="2" destOrd="0" presId="urn:microsoft.com/office/officeart/2005/8/layout/pyramid4"/>
    <dgm:cxn modelId="{5821C20F-D4D5-478B-93B1-772C1400753E}" type="presParOf" srcId="{A78BEF1C-BDDF-4D76-B16C-ED930D1E48A8}" destId="{27E80684-1353-465E-AC69-7E4A2B0A4C96}"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23C501-E791-4A82-80B3-929FDCB949AE}"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en-US"/>
        </a:p>
      </dgm:t>
    </dgm:pt>
    <dgm:pt modelId="{CA892450-B807-4E8F-934A-DE78A305B421}" type="pres">
      <dgm:prSet presAssocID="{5223C501-E791-4A82-80B3-929FDCB949AE}" presName="Name0" presStyleCnt="0">
        <dgm:presLayoutVars>
          <dgm:dir/>
          <dgm:resizeHandles val="exact"/>
        </dgm:presLayoutVars>
      </dgm:prSet>
      <dgm:spPr/>
    </dgm:pt>
  </dgm:ptLst>
  <dgm:cxnLst>
    <dgm:cxn modelId="{1A9AB448-9D4B-4887-BC68-9BACD321F7D4}" type="presOf" srcId="{5223C501-E791-4A82-80B3-929FDCB949AE}" destId="{CA892450-B807-4E8F-934A-DE78A305B421}"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2A59E6D-AB12-4407-88B0-F9D3CAFDDE9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44131E4-F5CB-43D0-BB4E-5FAE0A523419}">
      <dgm:prSet phldrT="[Text]"/>
      <dgm:spPr>
        <a:scene3d>
          <a:camera prst="orthographicFront"/>
          <a:lightRig rig="threePt" dir="t"/>
        </a:scene3d>
        <a:sp3d>
          <a:bevelT w="114300" prst="artDeco"/>
        </a:sp3d>
      </dgm:spPr>
      <dgm:t>
        <a:bodyPr/>
        <a:lstStyle/>
        <a:p>
          <a:r>
            <a:rPr lang="en-US" dirty="0"/>
            <a:t>L</a:t>
          </a:r>
        </a:p>
      </dgm:t>
    </dgm:pt>
    <dgm:pt modelId="{BA62B871-14AF-428C-A21D-B7393AC90AC0}" type="parTrans" cxnId="{7A64D0C9-CBA3-47E4-A69C-DCED1CF10FCC}">
      <dgm:prSet/>
      <dgm:spPr/>
      <dgm:t>
        <a:bodyPr/>
        <a:lstStyle/>
        <a:p>
          <a:endParaRPr lang="en-US"/>
        </a:p>
      </dgm:t>
    </dgm:pt>
    <dgm:pt modelId="{2418316D-B6EE-446C-B7CE-0DBA6B00F430}" type="sibTrans" cxnId="{7A64D0C9-CBA3-47E4-A69C-DCED1CF10FCC}">
      <dgm:prSet/>
      <dgm:spPr/>
      <dgm:t>
        <a:bodyPr/>
        <a:lstStyle/>
        <a:p>
          <a:endParaRPr lang="en-US"/>
        </a:p>
      </dgm:t>
    </dgm:pt>
    <dgm:pt modelId="{B08704ED-B49F-4BFC-9C63-96F310C01631}">
      <dgm:prSet phldrT="[Text]"/>
      <dgm:spPr>
        <a:scene3d>
          <a:camera prst="orthographicFront"/>
          <a:lightRig rig="threePt" dir="t"/>
        </a:scene3d>
        <a:sp3d>
          <a:bevelT w="114300" prst="artDeco"/>
        </a:sp3d>
      </dgm:spPr>
      <dgm:t>
        <a:bodyPr/>
        <a:lstStyle/>
        <a:p>
          <a:r>
            <a:rPr lang="en-US" dirty="0"/>
            <a:t>D</a:t>
          </a:r>
        </a:p>
      </dgm:t>
    </dgm:pt>
    <dgm:pt modelId="{BCDCCDC5-C115-40D6-8260-E59040537C28}" type="parTrans" cxnId="{0C38F483-26BC-4FE1-8F15-CC61A14F792F}">
      <dgm:prSet/>
      <dgm:spPr/>
      <dgm:t>
        <a:bodyPr/>
        <a:lstStyle/>
        <a:p>
          <a:endParaRPr lang="en-US"/>
        </a:p>
      </dgm:t>
    </dgm:pt>
    <dgm:pt modelId="{7A60C56C-7266-411E-8647-267E7BBF6ED0}" type="sibTrans" cxnId="{0C38F483-26BC-4FE1-8F15-CC61A14F792F}">
      <dgm:prSet/>
      <dgm:spPr/>
      <dgm:t>
        <a:bodyPr/>
        <a:lstStyle/>
        <a:p>
          <a:endParaRPr lang="en-US"/>
        </a:p>
      </dgm:t>
    </dgm:pt>
    <dgm:pt modelId="{8B603327-9ECC-454D-A155-057C9E609EDD}">
      <dgm:prSet phldrT="[Text]"/>
      <dgm:spPr>
        <a:scene3d>
          <a:camera prst="orthographicFront"/>
          <a:lightRig rig="threePt" dir="t"/>
        </a:scene3d>
        <a:sp3d>
          <a:bevelT w="114300" prst="artDeco"/>
        </a:sp3d>
      </dgm:spPr>
      <dgm:t>
        <a:bodyPr/>
        <a:lstStyle/>
        <a:p>
          <a:r>
            <a:rPr lang="en-US" dirty="0"/>
            <a:t>A</a:t>
          </a:r>
        </a:p>
      </dgm:t>
    </dgm:pt>
    <dgm:pt modelId="{E8A3A38B-5346-48EC-A06F-60415A4FCD6C}" type="parTrans" cxnId="{B0AFBADF-1A70-43B8-A416-C21384F9F385}">
      <dgm:prSet/>
      <dgm:spPr/>
      <dgm:t>
        <a:bodyPr/>
        <a:lstStyle/>
        <a:p>
          <a:endParaRPr lang="en-US"/>
        </a:p>
      </dgm:t>
    </dgm:pt>
    <dgm:pt modelId="{1DA61B36-7D53-4280-A5FE-C2D66CF1F20B}" type="sibTrans" cxnId="{B0AFBADF-1A70-43B8-A416-C21384F9F385}">
      <dgm:prSet/>
      <dgm:spPr/>
      <dgm:t>
        <a:bodyPr/>
        <a:lstStyle/>
        <a:p>
          <a:endParaRPr lang="en-US"/>
        </a:p>
      </dgm:t>
    </dgm:pt>
    <dgm:pt modelId="{1A551FF0-05D9-4661-8C8E-050017FD590D}" type="pres">
      <dgm:prSet presAssocID="{52A59E6D-AB12-4407-88B0-F9D3CAFDDE92}" presName="Name0" presStyleCnt="0">
        <dgm:presLayoutVars>
          <dgm:dir/>
          <dgm:resizeHandles val="exact"/>
        </dgm:presLayoutVars>
      </dgm:prSet>
      <dgm:spPr/>
    </dgm:pt>
    <dgm:pt modelId="{04507187-DBED-4A60-ADF1-6BFAE6DAC0CE}" type="pres">
      <dgm:prSet presAssocID="{D44131E4-F5CB-43D0-BB4E-5FAE0A523419}" presName="Name5" presStyleLbl="vennNode1" presStyleIdx="0" presStyleCnt="3" custScaleX="22980" custScaleY="21654" custLinFactNeighborX="-94194" custLinFactNeighborY="-20919">
        <dgm:presLayoutVars>
          <dgm:bulletEnabled val="1"/>
        </dgm:presLayoutVars>
      </dgm:prSet>
      <dgm:spPr/>
    </dgm:pt>
    <dgm:pt modelId="{2C01BC55-D078-4CF7-856E-A3C1E6BD4C99}" type="pres">
      <dgm:prSet presAssocID="{2418316D-B6EE-446C-B7CE-0DBA6B00F430}" presName="space" presStyleCnt="0"/>
      <dgm:spPr/>
    </dgm:pt>
    <dgm:pt modelId="{4B95FDFA-53CF-4C50-BE0E-4EFE3EB35108}" type="pres">
      <dgm:prSet presAssocID="{B08704ED-B49F-4BFC-9C63-96F310C01631}" presName="Name5" presStyleLbl="vennNode1" presStyleIdx="1" presStyleCnt="3" custScaleX="21498" custScaleY="22556" custLinFactNeighborX="-19809" custLinFactNeighborY="-20468">
        <dgm:presLayoutVars>
          <dgm:bulletEnabled val="1"/>
        </dgm:presLayoutVars>
      </dgm:prSet>
      <dgm:spPr/>
    </dgm:pt>
    <dgm:pt modelId="{590E01C8-EF75-4FE8-A1D3-24C9799CE254}" type="pres">
      <dgm:prSet presAssocID="{7A60C56C-7266-411E-8647-267E7BBF6ED0}" presName="space" presStyleCnt="0"/>
      <dgm:spPr/>
    </dgm:pt>
    <dgm:pt modelId="{1120DE52-4331-4DDA-B148-BDEB691CE24E}" type="pres">
      <dgm:prSet presAssocID="{8B603327-9ECC-454D-A155-057C9E609EDD}" presName="Name5" presStyleLbl="vennNode1" presStyleIdx="2" presStyleCnt="3" custScaleX="23108" custScaleY="21714" custLinFactNeighborX="52527" custLinFactNeighborY="-20889">
        <dgm:presLayoutVars>
          <dgm:bulletEnabled val="1"/>
        </dgm:presLayoutVars>
      </dgm:prSet>
      <dgm:spPr/>
    </dgm:pt>
  </dgm:ptLst>
  <dgm:cxnLst>
    <dgm:cxn modelId="{889B1724-D995-40FD-BC1C-723BBCE99DD6}" type="presOf" srcId="{D44131E4-F5CB-43D0-BB4E-5FAE0A523419}" destId="{04507187-DBED-4A60-ADF1-6BFAE6DAC0CE}" srcOrd="0" destOrd="0" presId="urn:microsoft.com/office/officeart/2005/8/layout/venn3"/>
    <dgm:cxn modelId="{B0AFBADF-1A70-43B8-A416-C21384F9F385}" srcId="{52A59E6D-AB12-4407-88B0-F9D3CAFDDE92}" destId="{8B603327-9ECC-454D-A155-057C9E609EDD}" srcOrd="2" destOrd="0" parTransId="{E8A3A38B-5346-48EC-A06F-60415A4FCD6C}" sibTransId="{1DA61B36-7D53-4280-A5FE-C2D66CF1F20B}"/>
    <dgm:cxn modelId="{9A7BAB82-8EC0-4BA2-946C-AD8F20DE436D}" type="presOf" srcId="{52A59E6D-AB12-4407-88B0-F9D3CAFDDE92}" destId="{1A551FF0-05D9-4661-8C8E-050017FD590D}" srcOrd="0" destOrd="0" presId="urn:microsoft.com/office/officeart/2005/8/layout/venn3"/>
    <dgm:cxn modelId="{7A64D0C9-CBA3-47E4-A69C-DCED1CF10FCC}" srcId="{52A59E6D-AB12-4407-88B0-F9D3CAFDDE92}" destId="{D44131E4-F5CB-43D0-BB4E-5FAE0A523419}" srcOrd="0" destOrd="0" parTransId="{BA62B871-14AF-428C-A21D-B7393AC90AC0}" sibTransId="{2418316D-B6EE-446C-B7CE-0DBA6B00F430}"/>
    <dgm:cxn modelId="{0C38F483-26BC-4FE1-8F15-CC61A14F792F}" srcId="{52A59E6D-AB12-4407-88B0-F9D3CAFDDE92}" destId="{B08704ED-B49F-4BFC-9C63-96F310C01631}" srcOrd="1" destOrd="0" parTransId="{BCDCCDC5-C115-40D6-8260-E59040537C28}" sibTransId="{7A60C56C-7266-411E-8647-267E7BBF6ED0}"/>
    <dgm:cxn modelId="{56661CEA-C58B-4D78-9BA8-0D2048AFD798}" type="presOf" srcId="{8B603327-9ECC-454D-A155-057C9E609EDD}" destId="{1120DE52-4331-4DDA-B148-BDEB691CE24E}" srcOrd="0" destOrd="0" presId="urn:microsoft.com/office/officeart/2005/8/layout/venn3"/>
    <dgm:cxn modelId="{B566631E-B981-4D47-8117-CB4822510D3A}" type="presOf" srcId="{B08704ED-B49F-4BFC-9C63-96F310C01631}" destId="{4B95FDFA-53CF-4C50-BE0E-4EFE3EB35108}" srcOrd="0" destOrd="0" presId="urn:microsoft.com/office/officeart/2005/8/layout/venn3"/>
    <dgm:cxn modelId="{925E71BC-FA53-433F-901D-D149DB028760}" type="presParOf" srcId="{1A551FF0-05D9-4661-8C8E-050017FD590D}" destId="{04507187-DBED-4A60-ADF1-6BFAE6DAC0CE}" srcOrd="0" destOrd="0" presId="urn:microsoft.com/office/officeart/2005/8/layout/venn3"/>
    <dgm:cxn modelId="{D7B44E42-1262-4707-BE2F-7102F47611A8}" type="presParOf" srcId="{1A551FF0-05D9-4661-8C8E-050017FD590D}" destId="{2C01BC55-D078-4CF7-856E-A3C1E6BD4C99}" srcOrd="1" destOrd="0" presId="urn:microsoft.com/office/officeart/2005/8/layout/venn3"/>
    <dgm:cxn modelId="{DA7FA378-AD47-4F23-A11E-C9BF9FDC0BD3}" type="presParOf" srcId="{1A551FF0-05D9-4661-8C8E-050017FD590D}" destId="{4B95FDFA-53CF-4C50-BE0E-4EFE3EB35108}" srcOrd="2" destOrd="0" presId="urn:microsoft.com/office/officeart/2005/8/layout/venn3"/>
    <dgm:cxn modelId="{22BBB30B-286D-4790-AA55-22D9CC5A469D}" type="presParOf" srcId="{1A551FF0-05D9-4661-8C8E-050017FD590D}" destId="{590E01C8-EF75-4FE8-A1D3-24C9799CE254}" srcOrd="3" destOrd="0" presId="urn:microsoft.com/office/officeart/2005/8/layout/venn3"/>
    <dgm:cxn modelId="{0F8C3DEA-9302-46C3-9FBE-C72317828C0F}" type="presParOf" srcId="{1A551FF0-05D9-4661-8C8E-050017FD590D}" destId="{1120DE52-4331-4DDA-B148-BDEB691CE24E}"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A452C-1AED-4CEB-BF34-22448F7A64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D4D96B3-7ABA-4E55-AEB4-F0B2767CDFB0}">
      <dgm:prSet/>
      <dgm:spPr/>
      <dgm:t>
        <a:bodyPr/>
        <a:lstStyle/>
        <a:p>
          <a:pPr rtl="0"/>
          <a:r>
            <a:rPr lang="en-US" dirty="0"/>
            <a:t>Source Removal Quote Form (SRQF)</a:t>
          </a:r>
        </a:p>
      </dgm:t>
    </dgm:pt>
    <dgm:pt modelId="{2B787A72-CC58-47E0-8101-4AE1E76226E0}" type="parTrans" cxnId="{4B7B368C-2390-44C6-A7BE-65550ECFF687}">
      <dgm:prSet/>
      <dgm:spPr/>
      <dgm:t>
        <a:bodyPr/>
        <a:lstStyle/>
        <a:p>
          <a:endParaRPr lang="en-US"/>
        </a:p>
      </dgm:t>
    </dgm:pt>
    <dgm:pt modelId="{8B4464B0-E435-496A-B0B2-6926D57D6F78}" type="sibTrans" cxnId="{4B7B368C-2390-44C6-A7BE-65550ECFF687}">
      <dgm:prSet/>
      <dgm:spPr/>
      <dgm:t>
        <a:bodyPr/>
        <a:lstStyle/>
        <a:p>
          <a:endParaRPr lang="en-US"/>
        </a:p>
      </dgm:t>
    </dgm:pt>
    <dgm:pt modelId="{FAD970C2-6AD8-4B05-98E4-4B0D90C8213E}" type="pres">
      <dgm:prSet presAssocID="{9EBA452C-1AED-4CEB-BF34-22448F7A6489}" presName="linear" presStyleCnt="0">
        <dgm:presLayoutVars>
          <dgm:animLvl val="lvl"/>
          <dgm:resizeHandles val="exact"/>
        </dgm:presLayoutVars>
      </dgm:prSet>
      <dgm:spPr/>
    </dgm:pt>
    <dgm:pt modelId="{DE69CEE8-2BD5-4B84-A0D8-B60A2BA67921}" type="pres">
      <dgm:prSet presAssocID="{3D4D96B3-7ABA-4E55-AEB4-F0B2767CDFB0}" presName="parentText" presStyleLbl="node1" presStyleIdx="0" presStyleCnt="1">
        <dgm:presLayoutVars>
          <dgm:chMax val="0"/>
          <dgm:bulletEnabled val="1"/>
        </dgm:presLayoutVars>
      </dgm:prSet>
      <dgm:spPr/>
    </dgm:pt>
  </dgm:ptLst>
  <dgm:cxnLst>
    <dgm:cxn modelId="{D07CF13B-F603-41B0-8DC2-7111B2943654}" type="presOf" srcId="{3D4D96B3-7ABA-4E55-AEB4-F0B2767CDFB0}" destId="{DE69CEE8-2BD5-4B84-A0D8-B60A2BA67921}" srcOrd="0" destOrd="0" presId="urn:microsoft.com/office/officeart/2005/8/layout/vList2"/>
    <dgm:cxn modelId="{43BA4F75-DE80-448D-A02F-9B6B6548BF3C}" type="presOf" srcId="{9EBA452C-1AED-4CEB-BF34-22448F7A6489}" destId="{FAD970C2-6AD8-4B05-98E4-4B0D90C8213E}" srcOrd="0" destOrd="0" presId="urn:microsoft.com/office/officeart/2005/8/layout/vList2"/>
    <dgm:cxn modelId="{4B7B368C-2390-44C6-A7BE-65550ECFF687}" srcId="{9EBA452C-1AED-4CEB-BF34-22448F7A6489}" destId="{3D4D96B3-7ABA-4E55-AEB4-F0B2767CDFB0}" srcOrd="0" destOrd="0" parTransId="{2B787A72-CC58-47E0-8101-4AE1E76226E0}" sibTransId="{8B4464B0-E435-496A-B0B2-6926D57D6F78}"/>
    <dgm:cxn modelId="{F7ABA005-FE75-4F18-85C4-168ECCC63992}" type="presParOf" srcId="{FAD970C2-6AD8-4B05-98E4-4B0D90C8213E}" destId="{DE69CEE8-2BD5-4B84-A0D8-B60A2BA6792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61D6D0-56F8-4CE7-8A2E-39624EE4054D}"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4CC7F4D6-3907-4E63-89A5-5C83C1999E1F}">
      <dgm:prSet phldrT="[Text]">
        <dgm:style>
          <a:lnRef idx="0">
            <a:schemeClr val="accent1"/>
          </a:lnRef>
          <a:fillRef idx="3">
            <a:schemeClr val="accent1"/>
          </a:fillRef>
          <a:effectRef idx="3">
            <a:schemeClr val="accent1"/>
          </a:effectRef>
          <a:fontRef idx="minor">
            <a:schemeClr val="lt1"/>
          </a:fontRef>
        </dgm:style>
      </dgm:prSet>
      <dgm:spPr>
        <a:solidFill>
          <a:srgbClr val="2F22D4"/>
        </a:solidFill>
      </dgm:spPr>
      <dgm:t>
        <a:bodyPr/>
        <a:lstStyle/>
        <a:p>
          <a:r>
            <a:rPr lang="en-US" dirty="0"/>
            <a:t>LDA</a:t>
          </a:r>
        </a:p>
      </dgm:t>
      <dgm:extLst>
        <a:ext uri="{E40237B7-FDA0-4F09-8148-C483321AD2D9}">
          <dgm14:cNvPr xmlns:dgm14="http://schemas.microsoft.com/office/drawing/2010/diagram" id="0" name="" descr="Confirmation Soil Samples&#10;LDA vs. Conventional"/>
        </a:ext>
      </dgm:extLst>
    </dgm:pt>
    <dgm:pt modelId="{979C2F0B-1959-4038-BDAD-CC27CAE59D96}" type="parTrans" cxnId="{C5E57C61-5C08-47F2-895C-53EAC2E2E677}">
      <dgm:prSet/>
      <dgm:spPr/>
      <dgm:t>
        <a:bodyPr/>
        <a:lstStyle/>
        <a:p>
          <a:endParaRPr lang="en-US"/>
        </a:p>
      </dgm:t>
    </dgm:pt>
    <dgm:pt modelId="{8380B0C6-9A72-420D-A27E-1EC8C1AE0469}" type="sibTrans" cxnId="{C5E57C61-5C08-47F2-895C-53EAC2E2E677}">
      <dgm:prSet/>
      <dgm:spPr/>
      <dgm:t>
        <a:bodyPr/>
        <a:lstStyle/>
        <a:p>
          <a:endParaRPr lang="en-US"/>
        </a:p>
      </dgm:t>
    </dgm:pt>
    <dgm:pt modelId="{A2AE88B7-529F-4546-ADFB-0330CBA3CE6C}">
      <dgm:prSet phldrT="[Text]">
        <dgm:style>
          <a:lnRef idx="0">
            <a:schemeClr val="accent1"/>
          </a:lnRef>
          <a:fillRef idx="3">
            <a:schemeClr val="accent1"/>
          </a:fillRef>
          <a:effectRef idx="3">
            <a:schemeClr val="accent1"/>
          </a:effectRef>
          <a:fontRef idx="minor">
            <a:schemeClr val="lt1"/>
          </a:fontRef>
        </dgm:style>
      </dgm:prSet>
      <dgm:spPr>
        <a:solidFill>
          <a:srgbClr val="2F22D4"/>
        </a:solidFill>
      </dgm:spPr>
      <dgm:t>
        <a:bodyPr/>
        <a:lstStyle/>
        <a:p>
          <a:r>
            <a:rPr lang="en-US" dirty="0"/>
            <a:t>Not recommended to collect from the auger flight.</a:t>
          </a:r>
        </a:p>
      </dgm:t>
    </dgm:pt>
    <dgm:pt modelId="{76D0519A-738B-4ED0-9BB4-C8BBBC8696FD}" type="parTrans" cxnId="{8A4C8118-1BEE-4EB3-B6E8-ABDDA59E4336}">
      <dgm:prSet/>
      <dgm:spPr/>
      <dgm:t>
        <a:bodyPr/>
        <a:lstStyle/>
        <a:p>
          <a:endParaRPr lang="en-US"/>
        </a:p>
      </dgm:t>
    </dgm:pt>
    <dgm:pt modelId="{9805D2F2-277D-4120-AE22-65AB147D9623}" type="sibTrans" cxnId="{8A4C8118-1BEE-4EB3-B6E8-ABDDA59E4336}">
      <dgm:prSet/>
      <dgm:spPr/>
      <dgm:t>
        <a:bodyPr/>
        <a:lstStyle/>
        <a:p>
          <a:endParaRPr lang="en-US"/>
        </a:p>
      </dgm:t>
    </dgm:pt>
    <dgm:pt modelId="{61C7BD8D-3BBC-474D-8B9F-2716BC358BE6}">
      <dgm:prSet phldrT="[Text]">
        <dgm:style>
          <a:lnRef idx="0">
            <a:schemeClr val="accent1"/>
          </a:lnRef>
          <a:fillRef idx="3">
            <a:schemeClr val="accent1"/>
          </a:fillRef>
          <a:effectRef idx="3">
            <a:schemeClr val="accent1"/>
          </a:effectRef>
          <a:fontRef idx="minor">
            <a:schemeClr val="lt1"/>
          </a:fontRef>
        </dgm:style>
      </dgm:prSet>
      <dgm:spPr>
        <a:solidFill>
          <a:srgbClr val="2F22D4"/>
        </a:solidFill>
      </dgm:spPr>
      <dgm:t>
        <a:bodyPr/>
        <a:lstStyle/>
        <a:p>
          <a:r>
            <a:rPr lang="en-US" dirty="0"/>
            <a:t>Conventional</a:t>
          </a:r>
        </a:p>
      </dgm:t>
      <dgm:extLst>
        <a:ext uri="{E40237B7-FDA0-4F09-8148-C483321AD2D9}">
          <dgm14:cNvPr xmlns:dgm14="http://schemas.microsoft.com/office/drawing/2010/diagram" id="0" name="" descr="Confirmation Soil Samples&#10;LDA vs. Conventional"/>
        </a:ext>
      </dgm:extLst>
    </dgm:pt>
    <dgm:pt modelId="{54811687-8CFE-42AC-8D86-CC43D2FB6262}" type="parTrans" cxnId="{AC08DEF9-2AF8-447A-BEB9-6EBE5A6B45FE}">
      <dgm:prSet/>
      <dgm:spPr/>
      <dgm:t>
        <a:bodyPr/>
        <a:lstStyle/>
        <a:p>
          <a:endParaRPr lang="en-US"/>
        </a:p>
      </dgm:t>
    </dgm:pt>
    <dgm:pt modelId="{C3039C9D-BE47-4D3A-A72F-97001B6C4DB7}" type="sibTrans" cxnId="{AC08DEF9-2AF8-447A-BEB9-6EBE5A6B45FE}">
      <dgm:prSet/>
      <dgm:spPr/>
      <dgm:t>
        <a:bodyPr/>
        <a:lstStyle/>
        <a:p>
          <a:endParaRPr lang="en-US"/>
        </a:p>
      </dgm:t>
    </dgm:pt>
    <dgm:pt modelId="{0E5263A3-6B85-4FEC-B30F-09058105CA56}">
      <dgm:prSet phldrT="[Text]">
        <dgm:style>
          <a:lnRef idx="0">
            <a:schemeClr val="accent1"/>
          </a:lnRef>
          <a:fillRef idx="3">
            <a:schemeClr val="accent1"/>
          </a:fillRef>
          <a:effectRef idx="3">
            <a:schemeClr val="accent1"/>
          </a:effectRef>
          <a:fontRef idx="minor">
            <a:schemeClr val="lt1"/>
          </a:fontRef>
        </dgm:style>
      </dgm:prSet>
      <dgm:spPr>
        <a:solidFill>
          <a:srgbClr val="2F22D4"/>
        </a:solidFill>
      </dgm:spPr>
      <dgm:t>
        <a:bodyPr/>
        <a:lstStyle/>
        <a:p>
          <a:r>
            <a:rPr lang="en-US" dirty="0"/>
            <a:t>Bottom samples under the water table are not recommended.</a:t>
          </a:r>
        </a:p>
      </dgm:t>
    </dgm:pt>
    <dgm:pt modelId="{FDBDBEAA-4B11-487D-A981-2C78E1F2A26D}" type="parTrans" cxnId="{25950918-F96A-4D8A-A975-DCAE6C816ACD}">
      <dgm:prSet/>
      <dgm:spPr/>
      <dgm:t>
        <a:bodyPr/>
        <a:lstStyle/>
        <a:p>
          <a:endParaRPr lang="en-US"/>
        </a:p>
      </dgm:t>
    </dgm:pt>
    <dgm:pt modelId="{B0EF9787-9B31-4273-BD32-82A802BAFAA6}" type="sibTrans" cxnId="{25950918-F96A-4D8A-A975-DCAE6C816ACD}">
      <dgm:prSet/>
      <dgm:spPr/>
      <dgm:t>
        <a:bodyPr/>
        <a:lstStyle/>
        <a:p>
          <a:endParaRPr lang="en-US"/>
        </a:p>
      </dgm:t>
    </dgm:pt>
    <dgm:pt modelId="{A6B184C2-F9E3-4911-8329-852078BFD106}">
      <dgm:prSet phldrT="[Text]">
        <dgm:style>
          <a:lnRef idx="0">
            <a:schemeClr val="accent1"/>
          </a:lnRef>
          <a:fillRef idx="3">
            <a:schemeClr val="accent1"/>
          </a:fillRef>
          <a:effectRef idx="3">
            <a:schemeClr val="accent1"/>
          </a:effectRef>
          <a:fontRef idx="minor">
            <a:schemeClr val="lt1"/>
          </a:fontRef>
        </dgm:style>
      </dgm:prSet>
      <dgm:spPr>
        <a:solidFill>
          <a:srgbClr val="2F22D4"/>
        </a:solidFill>
      </dgm:spPr>
      <dgm:t>
        <a:bodyPr/>
        <a:lstStyle/>
        <a:p>
          <a:r>
            <a:rPr lang="en-US" dirty="0"/>
            <a:t>Sufficient assessment up front is critical to avoid rush fees of lab analytical samples.</a:t>
          </a:r>
        </a:p>
      </dgm:t>
    </dgm:pt>
    <dgm:pt modelId="{A2479F97-9BB1-4DA3-8801-C0F2348E0369}" type="parTrans" cxnId="{0C94304D-E2B5-4DF6-AEC9-F625CAB042C7}">
      <dgm:prSet/>
      <dgm:spPr/>
      <dgm:t>
        <a:bodyPr/>
        <a:lstStyle/>
        <a:p>
          <a:endParaRPr lang="en-US"/>
        </a:p>
      </dgm:t>
    </dgm:pt>
    <dgm:pt modelId="{4B133DC8-95A0-4B23-84E0-A676EA82C250}" type="sibTrans" cxnId="{0C94304D-E2B5-4DF6-AEC9-F625CAB042C7}">
      <dgm:prSet/>
      <dgm:spPr/>
      <dgm:t>
        <a:bodyPr/>
        <a:lstStyle/>
        <a:p>
          <a:endParaRPr lang="en-US"/>
        </a:p>
      </dgm:t>
    </dgm:pt>
    <dgm:pt modelId="{1CD41ED2-EC0F-45FB-A57C-10FAC9587D5D}">
      <dgm:prSet phldrT="[Text]">
        <dgm:style>
          <a:lnRef idx="0">
            <a:schemeClr val="accent1"/>
          </a:lnRef>
          <a:fillRef idx="3">
            <a:schemeClr val="accent1"/>
          </a:fillRef>
          <a:effectRef idx="3">
            <a:schemeClr val="accent1"/>
          </a:effectRef>
          <a:fontRef idx="minor">
            <a:schemeClr val="lt1"/>
          </a:fontRef>
        </dgm:style>
      </dgm:prSet>
      <dgm:spPr>
        <a:solidFill>
          <a:srgbClr val="2F22D4"/>
        </a:solidFill>
      </dgm:spPr>
      <dgm:t>
        <a:bodyPr/>
        <a:lstStyle/>
        <a:p>
          <a:r>
            <a:rPr lang="en-US" dirty="0"/>
            <a:t>Occasionally bottom samples may be useful if the area will be inaccessible after the excavation (tank pit, dispenser/canopy location, etc.).</a:t>
          </a:r>
        </a:p>
      </dgm:t>
    </dgm:pt>
    <dgm:pt modelId="{B2C84049-5E26-49A6-B1DD-06443B002BB3}" type="parTrans" cxnId="{B5F5BF85-E0E6-4DCC-9169-1B6288591C38}">
      <dgm:prSet/>
      <dgm:spPr/>
      <dgm:t>
        <a:bodyPr/>
        <a:lstStyle/>
        <a:p>
          <a:endParaRPr lang="en-US"/>
        </a:p>
      </dgm:t>
    </dgm:pt>
    <dgm:pt modelId="{990758DF-3DCE-4AB3-8923-D8B907FEE2DF}" type="sibTrans" cxnId="{B5F5BF85-E0E6-4DCC-9169-1B6288591C38}">
      <dgm:prSet/>
      <dgm:spPr/>
      <dgm:t>
        <a:bodyPr/>
        <a:lstStyle/>
        <a:p>
          <a:endParaRPr lang="en-US"/>
        </a:p>
      </dgm:t>
    </dgm:pt>
    <dgm:pt modelId="{C7B198F6-8DFD-4B95-9F1B-7B0582BAB664}" type="pres">
      <dgm:prSet presAssocID="{FC61D6D0-56F8-4CE7-8A2E-39624EE4054D}" presName="linear" presStyleCnt="0">
        <dgm:presLayoutVars>
          <dgm:dir/>
          <dgm:resizeHandles val="exact"/>
        </dgm:presLayoutVars>
      </dgm:prSet>
      <dgm:spPr/>
    </dgm:pt>
    <dgm:pt modelId="{12006DF0-BBB8-4932-9F5E-3FF08E8B09A0}" type="pres">
      <dgm:prSet presAssocID="{4CC7F4D6-3907-4E63-89A5-5C83C1999E1F}" presName="comp" presStyleCnt="0"/>
      <dgm:spPr/>
    </dgm:pt>
    <dgm:pt modelId="{38573596-DAEC-424E-A4EE-D2EEDB6DE454}" type="pres">
      <dgm:prSet presAssocID="{4CC7F4D6-3907-4E63-89A5-5C83C1999E1F}" presName="box" presStyleLbl="node1" presStyleIdx="0" presStyleCnt="2" custScaleY="100000"/>
      <dgm:spPr/>
    </dgm:pt>
    <dgm:pt modelId="{8F1A3A61-1BD2-4584-8C42-226490763FE4}" type="pres">
      <dgm:prSet presAssocID="{4CC7F4D6-3907-4E63-89A5-5C83C1999E1F}" presName="img" presStyleLbl="fgImgPlace1" presStyleIdx="0" presStyleCnt="2" custScaleX="100007" custScaleY="99994"/>
      <dgm:spPr>
        <a:blipFill rotWithShape="0">
          <a:blip xmlns:r="http://schemas.openxmlformats.org/officeDocument/2006/relationships" r:embed="rId1"/>
          <a:stretch>
            <a:fillRect/>
          </a:stretch>
        </a:blipFill>
      </dgm:spPr>
      <dgm:extLst>
        <a:ext uri="{E40237B7-FDA0-4F09-8148-C483321AD2D9}">
          <dgm14:cNvPr xmlns:dgm14="http://schemas.microsoft.com/office/drawing/2010/diagram" id="0" name="" descr="drill rig"/>
        </a:ext>
      </dgm:extLst>
    </dgm:pt>
    <dgm:pt modelId="{4747341C-1858-4266-83DA-794A70CDE6B8}" type="pres">
      <dgm:prSet presAssocID="{4CC7F4D6-3907-4E63-89A5-5C83C1999E1F}" presName="text" presStyleLbl="node1" presStyleIdx="0" presStyleCnt="2">
        <dgm:presLayoutVars>
          <dgm:bulletEnabled val="1"/>
        </dgm:presLayoutVars>
      </dgm:prSet>
      <dgm:spPr/>
    </dgm:pt>
    <dgm:pt modelId="{F824CE3C-BC93-46B5-88A1-E86FFA317F5F}" type="pres">
      <dgm:prSet presAssocID="{8380B0C6-9A72-420D-A27E-1EC8C1AE0469}" presName="spacer" presStyleCnt="0"/>
      <dgm:spPr/>
    </dgm:pt>
    <dgm:pt modelId="{C1CECBE2-D55D-4719-84CE-E0D3E0785DF4}" type="pres">
      <dgm:prSet presAssocID="{61C7BD8D-3BBC-474D-8B9F-2716BC358BE6}" presName="comp" presStyleCnt="0"/>
      <dgm:spPr/>
    </dgm:pt>
    <dgm:pt modelId="{6652C8DE-AEB4-41B1-BB0C-CA02CFD68E51}" type="pres">
      <dgm:prSet presAssocID="{61C7BD8D-3BBC-474D-8B9F-2716BC358BE6}" presName="box" presStyleLbl="node1" presStyleIdx="1" presStyleCnt="2" custAng="0" custScaleY="105955"/>
      <dgm:spPr/>
    </dgm:pt>
    <dgm:pt modelId="{E1795EDB-9E8E-440D-9CB2-B2C96D1B6410}" type="pres">
      <dgm:prSet presAssocID="{61C7BD8D-3BBC-474D-8B9F-2716BC358BE6}" presName="img" presStyleLbl="fgImgPlace1" presStyleIdx="1" presStyleCnt="2"/>
      <dgm:spPr>
        <a:blipFill rotWithShape="0">
          <a:blip xmlns:r="http://schemas.openxmlformats.org/officeDocument/2006/relationships" r:embed="rId2"/>
          <a:stretch>
            <a:fillRect/>
          </a:stretch>
        </a:blipFill>
      </dgm:spPr>
      <dgm:extLst>
        <a:ext uri="{E40237B7-FDA0-4F09-8148-C483321AD2D9}">
          <dgm14:cNvPr xmlns:dgm14="http://schemas.microsoft.com/office/drawing/2010/diagram" id="0" name="" descr="excavation"/>
        </a:ext>
      </dgm:extLst>
    </dgm:pt>
    <dgm:pt modelId="{A286A7FC-E7BB-47B4-A362-DE62C8B6B78A}" type="pres">
      <dgm:prSet presAssocID="{61C7BD8D-3BBC-474D-8B9F-2716BC358BE6}" presName="text" presStyleLbl="node1" presStyleIdx="1" presStyleCnt="2">
        <dgm:presLayoutVars>
          <dgm:bulletEnabled val="1"/>
        </dgm:presLayoutVars>
      </dgm:prSet>
      <dgm:spPr/>
    </dgm:pt>
  </dgm:ptLst>
  <dgm:cxnLst>
    <dgm:cxn modelId="{4A258BCE-AD88-491A-B8E3-B5AA1823F192}" type="presOf" srcId="{A6B184C2-F9E3-4911-8329-852078BFD106}" destId="{4747341C-1858-4266-83DA-794A70CDE6B8}" srcOrd="1" destOrd="2" presId="urn:microsoft.com/office/officeart/2005/8/layout/vList4#1"/>
    <dgm:cxn modelId="{A9414195-28C3-4D70-BD29-7CF495D20D7C}" type="presOf" srcId="{61C7BD8D-3BBC-474D-8B9F-2716BC358BE6}" destId="{A286A7FC-E7BB-47B4-A362-DE62C8B6B78A}" srcOrd="1" destOrd="0" presId="urn:microsoft.com/office/officeart/2005/8/layout/vList4#1"/>
    <dgm:cxn modelId="{0C94304D-E2B5-4DF6-AEC9-F625CAB042C7}" srcId="{4CC7F4D6-3907-4E63-89A5-5C83C1999E1F}" destId="{A6B184C2-F9E3-4911-8329-852078BFD106}" srcOrd="1" destOrd="0" parTransId="{A2479F97-9BB1-4DA3-8801-C0F2348E0369}" sibTransId="{4B133DC8-95A0-4B23-84E0-A676EA82C250}"/>
    <dgm:cxn modelId="{25950918-F96A-4D8A-A975-DCAE6C816ACD}" srcId="{61C7BD8D-3BBC-474D-8B9F-2716BC358BE6}" destId="{0E5263A3-6B85-4FEC-B30F-09058105CA56}" srcOrd="0" destOrd="0" parTransId="{FDBDBEAA-4B11-487D-A981-2C78E1F2A26D}" sibTransId="{B0EF9787-9B31-4273-BD32-82A802BAFAA6}"/>
    <dgm:cxn modelId="{62905AB2-DA63-42DD-8B72-CFAABE8D255B}" type="presOf" srcId="{0E5263A3-6B85-4FEC-B30F-09058105CA56}" destId="{6652C8DE-AEB4-41B1-BB0C-CA02CFD68E51}" srcOrd="0" destOrd="1" presId="urn:microsoft.com/office/officeart/2005/8/layout/vList4#1"/>
    <dgm:cxn modelId="{C5E57C61-5C08-47F2-895C-53EAC2E2E677}" srcId="{FC61D6D0-56F8-4CE7-8A2E-39624EE4054D}" destId="{4CC7F4D6-3907-4E63-89A5-5C83C1999E1F}" srcOrd="0" destOrd="0" parTransId="{979C2F0B-1959-4038-BDAD-CC27CAE59D96}" sibTransId="{8380B0C6-9A72-420D-A27E-1EC8C1AE0469}"/>
    <dgm:cxn modelId="{CF35AA9D-B7A4-48EB-A213-1B6AD773559A}" type="presOf" srcId="{61C7BD8D-3BBC-474D-8B9F-2716BC358BE6}" destId="{6652C8DE-AEB4-41B1-BB0C-CA02CFD68E51}" srcOrd="0" destOrd="0" presId="urn:microsoft.com/office/officeart/2005/8/layout/vList4#1"/>
    <dgm:cxn modelId="{AC08DEF9-2AF8-447A-BEB9-6EBE5A6B45FE}" srcId="{FC61D6D0-56F8-4CE7-8A2E-39624EE4054D}" destId="{61C7BD8D-3BBC-474D-8B9F-2716BC358BE6}" srcOrd="1" destOrd="0" parTransId="{54811687-8CFE-42AC-8D86-CC43D2FB6262}" sibTransId="{C3039C9D-BE47-4D3A-A72F-97001B6C4DB7}"/>
    <dgm:cxn modelId="{B5F5BF85-E0E6-4DCC-9169-1B6288591C38}" srcId="{61C7BD8D-3BBC-474D-8B9F-2716BC358BE6}" destId="{1CD41ED2-EC0F-45FB-A57C-10FAC9587D5D}" srcOrd="1" destOrd="0" parTransId="{B2C84049-5E26-49A6-B1DD-06443B002BB3}" sibTransId="{990758DF-3DCE-4AB3-8923-D8B907FEE2DF}"/>
    <dgm:cxn modelId="{8FFEB4F7-5BC0-44FF-BFEC-4AF567F12AFA}" type="presOf" srcId="{4CC7F4D6-3907-4E63-89A5-5C83C1999E1F}" destId="{38573596-DAEC-424E-A4EE-D2EEDB6DE454}" srcOrd="0" destOrd="0" presId="urn:microsoft.com/office/officeart/2005/8/layout/vList4#1"/>
    <dgm:cxn modelId="{D21D28D1-C087-4E8B-9637-2A15AD9099D4}" type="presOf" srcId="{FC61D6D0-56F8-4CE7-8A2E-39624EE4054D}" destId="{C7B198F6-8DFD-4B95-9F1B-7B0582BAB664}" srcOrd="0" destOrd="0" presId="urn:microsoft.com/office/officeart/2005/8/layout/vList4#1"/>
    <dgm:cxn modelId="{1844F282-0042-49FC-839E-18FF5C723BF8}" type="presOf" srcId="{A6B184C2-F9E3-4911-8329-852078BFD106}" destId="{38573596-DAEC-424E-A4EE-D2EEDB6DE454}" srcOrd="0" destOrd="2" presId="urn:microsoft.com/office/officeart/2005/8/layout/vList4#1"/>
    <dgm:cxn modelId="{EFDDC6A1-EC19-4460-8F0E-CDC1C5C4F011}" type="presOf" srcId="{1CD41ED2-EC0F-45FB-A57C-10FAC9587D5D}" destId="{6652C8DE-AEB4-41B1-BB0C-CA02CFD68E51}" srcOrd="0" destOrd="2" presId="urn:microsoft.com/office/officeart/2005/8/layout/vList4#1"/>
    <dgm:cxn modelId="{053FD3C6-B30E-4F2C-AC96-886F3B0CA502}" type="presOf" srcId="{A2AE88B7-529F-4546-ADFB-0330CBA3CE6C}" destId="{4747341C-1858-4266-83DA-794A70CDE6B8}" srcOrd="1" destOrd="1" presId="urn:microsoft.com/office/officeart/2005/8/layout/vList4#1"/>
    <dgm:cxn modelId="{DAEAC7A4-C4DE-4570-8005-14D3828F8EF0}" type="presOf" srcId="{1CD41ED2-EC0F-45FB-A57C-10FAC9587D5D}" destId="{A286A7FC-E7BB-47B4-A362-DE62C8B6B78A}" srcOrd="1" destOrd="2" presId="urn:microsoft.com/office/officeart/2005/8/layout/vList4#1"/>
    <dgm:cxn modelId="{29A81C87-9FFF-491E-B8C5-6CD7B84D5F69}" type="presOf" srcId="{A2AE88B7-529F-4546-ADFB-0330CBA3CE6C}" destId="{38573596-DAEC-424E-A4EE-D2EEDB6DE454}" srcOrd="0" destOrd="1" presId="urn:microsoft.com/office/officeart/2005/8/layout/vList4#1"/>
    <dgm:cxn modelId="{7F498FBC-C12A-4A6E-B3EF-01281241242A}" type="presOf" srcId="{0E5263A3-6B85-4FEC-B30F-09058105CA56}" destId="{A286A7FC-E7BB-47B4-A362-DE62C8B6B78A}" srcOrd="1" destOrd="1" presId="urn:microsoft.com/office/officeart/2005/8/layout/vList4#1"/>
    <dgm:cxn modelId="{8A4C8118-1BEE-4EB3-B6E8-ABDDA59E4336}" srcId="{4CC7F4D6-3907-4E63-89A5-5C83C1999E1F}" destId="{A2AE88B7-529F-4546-ADFB-0330CBA3CE6C}" srcOrd="0" destOrd="0" parTransId="{76D0519A-738B-4ED0-9BB4-C8BBBC8696FD}" sibTransId="{9805D2F2-277D-4120-AE22-65AB147D9623}"/>
    <dgm:cxn modelId="{A3A5A419-701A-4E2C-87F4-F2BB7CEB3068}" type="presOf" srcId="{4CC7F4D6-3907-4E63-89A5-5C83C1999E1F}" destId="{4747341C-1858-4266-83DA-794A70CDE6B8}" srcOrd="1" destOrd="0" presId="urn:microsoft.com/office/officeart/2005/8/layout/vList4#1"/>
    <dgm:cxn modelId="{AD3ACCB5-B265-4805-A7EA-D83B9D78D84C}" type="presParOf" srcId="{C7B198F6-8DFD-4B95-9F1B-7B0582BAB664}" destId="{12006DF0-BBB8-4932-9F5E-3FF08E8B09A0}" srcOrd="0" destOrd="0" presId="urn:microsoft.com/office/officeart/2005/8/layout/vList4#1"/>
    <dgm:cxn modelId="{3AB67A4A-A3B3-4A6A-9D41-C9A46B036D5D}" type="presParOf" srcId="{12006DF0-BBB8-4932-9F5E-3FF08E8B09A0}" destId="{38573596-DAEC-424E-A4EE-D2EEDB6DE454}" srcOrd="0" destOrd="0" presId="urn:microsoft.com/office/officeart/2005/8/layout/vList4#1"/>
    <dgm:cxn modelId="{E18C85BD-945C-41EA-B72E-DD5B7588275D}" type="presParOf" srcId="{12006DF0-BBB8-4932-9F5E-3FF08E8B09A0}" destId="{8F1A3A61-1BD2-4584-8C42-226490763FE4}" srcOrd="1" destOrd="0" presId="urn:microsoft.com/office/officeart/2005/8/layout/vList4#1"/>
    <dgm:cxn modelId="{E5BAF531-DD63-49BC-A92E-6F0F6260CC5F}" type="presParOf" srcId="{12006DF0-BBB8-4932-9F5E-3FF08E8B09A0}" destId="{4747341C-1858-4266-83DA-794A70CDE6B8}" srcOrd="2" destOrd="0" presId="urn:microsoft.com/office/officeart/2005/8/layout/vList4#1"/>
    <dgm:cxn modelId="{0CBBB204-F895-44C6-8F65-1E530CABEE70}" type="presParOf" srcId="{C7B198F6-8DFD-4B95-9F1B-7B0582BAB664}" destId="{F824CE3C-BC93-46B5-88A1-E86FFA317F5F}" srcOrd="1" destOrd="0" presId="urn:microsoft.com/office/officeart/2005/8/layout/vList4#1"/>
    <dgm:cxn modelId="{CF9B7E0F-519E-4D82-AC1C-80C7FB098B5A}" type="presParOf" srcId="{C7B198F6-8DFD-4B95-9F1B-7B0582BAB664}" destId="{C1CECBE2-D55D-4719-84CE-E0D3E0785DF4}" srcOrd="2" destOrd="0" presId="urn:microsoft.com/office/officeart/2005/8/layout/vList4#1"/>
    <dgm:cxn modelId="{848D096F-E128-4CB4-89FA-A974E9D0F4CF}" type="presParOf" srcId="{C1CECBE2-D55D-4719-84CE-E0D3E0785DF4}" destId="{6652C8DE-AEB4-41B1-BB0C-CA02CFD68E51}" srcOrd="0" destOrd="0" presId="urn:microsoft.com/office/officeart/2005/8/layout/vList4#1"/>
    <dgm:cxn modelId="{223201C5-1081-49E5-9A83-116BD0627C6E}" type="presParOf" srcId="{C1CECBE2-D55D-4719-84CE-E0D3E0785DF4}" destId="{E1795EDB-9E8E-440D-9CB2-B2C96D1B6410}" srcOrd="1" destOrd="0" presId="urn:microsoft.com/office/officeart/2005/8/layout/vList4#1"/>
    <dgm:cxn modelId="{C0A63A26-8510-476B-9381-CA57292C2F81}" type="presParOf" srcId="{C1CECBE2-D55D-4719-84CE-E0D3E0785DF4}" destId="{A286A7FC-E7BB-47B4-A362-DE62C8B6B78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DF077B-E10F-4755-808A-8F24BC5D3E5F}"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34374878-98E9-4804-A7CB-E841C7703DD2}">
      <dgm:prSet phldrT="[Text]"/>
      <dgm:spPr>
        <a:scene3d>
          <a:camera prst="orthographicFront"/>
          <a:lightRig rig="threePt" dir="t"/>
        </a:scene3d>
        <a:sp3d>
          <a:bevelT/>
        </a:sp3d>
      </dgm:spPr>
      <dgm:t>
        <a:bodyPr/>
        <a:lstStyle/>
        <a:p>
          <a:r>
            <a:rPr lang="en-US" dirty="0"/>
            <a:t>VCO</a:t>
          </a:r>
        </a:p>
      </dgm:t>
    </dgm:pt>
    <dgm:pt modelId="{DC453B35-41DB-4DE3-AE74-C7EB267DBFF9}" type="parTrans" cxnId="{E013FB72-2031-48BA-8B83-0835185A6671}">
      <dgm:prSet/>
      <dgm:spPr/>
      <dgm:t>
        <a:bodyPr/>
        <a:lstStyle/>
        <a:p>
          <a:endParaRPr lang="en-US"/>
        </a:p>
      </dgm:t>
    </dgm:pt>
    <dgm:pt modelId="{3E763846-2BEF-4133-8685-51CD6AF168AE}" type="sibTrans" cxnId="{E013FB72-2031-48BA-8B83-0835185A6671}">
      <dgm:prSet/>
      <dgm:spPr/>
      <dgm:t>
        <a:bodyPr/>
        <a:lstStyle/>
        <a:p>
          <a:endParaRPr lang="en-US"/>
        </a:p>
      </dgm:t>
    </dgm:pt>
    <dgm:pt modelId="{32FF02C5-8529-4A8A-9B3A-9E648316BCFD}">
      <dgm:prSet phldrT="[Text]"/>
      <dgm:spPr>
        <a:scene3d>
          <a:camera prst="orthographicFront"/>
          <a:lightRig rig="threePt" dir="t"/>
        </a:scene3d>
        <a:sp3d>
          <a:bevelT/>
        </a:sp3d>
      </dgm:spPr>
      <dgm:t>
        <a:bodyPr/>
        <a:lstStyle/>
        <a:p>
          <a:r>
            <a:rPr lang="en-US" dirty="0"/>
            <a:t>New Work Order</a:t>
          </a:r>
        </a:p>
      </dgm:t>
    </dgm:pt>
    <dgm:pt modelId="{45FB042F-B86A-4737-8A4C-45B6B5093F1F}" type="parTrans" cxnId="{34E1D945-55B4-4DF4-9BB9-A63CD8FF8DAC}">
      <dgm:prSet/>
      <dgm:spPr/>
      <dgm:t>
        <a:bodyPr/>
        <a:lstStyle/>
        <a:p>
          <a:endParaRPr lang="en-US"/>
        </a:p>
      </dgm:t>
    </dgm:pt>
    <dgm:pt modelId="{0FB44194-306E-4829-9598-B2F560A09042}" type="sibTrans" cxnId="{34E1D945-55B4-4DF4-9BB9-A63CD8FF8DAC}">
      <dgm:prSet/>
      <dgm:spPr/>
      <dgm:t>
        <a:bodyPr/>
        <a:lstStyle/>
        <a:p>
          <a:endParaRPr lang="en-US"/>
        </a:p>
      </dgm:t>
    </dgm:pt>
    <dgm:pt modelId="{DA3248A6-EFDD-4DDF-B1CE-C3C2BDD0B42F}">
      <dgm:prSet phldrT="[Text]" custT="1"/>
      <dgm:spPr>
        <a:solidFill>
          <a:srgbClr val="2A03CF"/>
        </a:solidFill>
        <a:scene3d>
          <a:camera prst="orthographicFront"/>
          <a:lightRig rig="threePt" dir="t"/>
        </a:scene3d>
        <a:sp3d>
          <a:bevelT/>
        </a:sp3d>
      </dgm:spPr>
      <dgm:t>
        <a:bodyPr/>
        <a:lstStyle/>
        <a:p>
          <a:r>
            <a:rPr lang="en-US" sz="2400" dirty="0"/>
            <a:t>Change in scope of work</a:t>
          </a:r>
        </a:p>
      </dgm:t>
    </dgm:pt>
    <dgm:pt modelId="{D40B1FEF-4857-467D-B712-B62890A22F36}" type="parTrans" cxnId="{8E05E231-E0EB-4522-ABD7-09FA247B8051}">
      <dgm:prSet/>
      <dgm:spPr/>
      <dgm:t>
        <a:bodyPr/>
        <a:lstStyle/>
        <a:p>
          <a:endParaRPr lang="en-US"/>
        </a:p>
      </dgm:t>
    </dgm:pt>
    <dgm:pt modelId="{8FE98541-53FB-412C-8D0A-FCD5C976226B}" type="sibTrans" cxnId="{8E05E231-E0EB-4522-ABD7-09FA247B8051}">
      <dgm:prSet/>
      <dgm:spPr/>
      <dgm:t>
        <a:bodyPr/>
        <a:lstStyle/>
        <a:p>
          <a:endParaRPr lang="en-US"/>
        </a:p>
      </dgm:t>
    </dgm:pt>
    <dgm:pt modelId="{0E4B8EF2-3EC0-45CD-BF05-9E1BFFAA3FDE}">
      <dgm:prSet phldrT="[Text]" custT="1"/>
      <dgm:spPr>
        <a:solidFill>
          <a:srgbClr val="2A03CF"/>
        </a:solidFill>
        <a:scene3d>
          <a:camera prst="orthographicFront"/>
          <a:lightRig rig="threePt" dir="t"/>
        </a:scene3d>
        <a:sp3d>
          <a:bevelT/>
        </a:sp3d>
      </dgm:spPr>
      <dgm:t>
        <a:bodyPr/>
        <a:lstStyle/>
        <a:p>
          <a:r>
            <a:rPr lang="en-US" sz="2800" dirty="0"/>
            <a:t>Minor Changes</a:t>
          </a:r>
        </a:p>
      </dgm:t>
    </dgm:pt>
    <dgm:pt modelId="{DA18279C-BB5A-40D8-8EA8-E45A3A3FE7DC}" type="sibTrans" cxnId="{0F92F4A2-2763-4E58-B068-9C811F8CE90D}">
      <dgm:prSet/>
      <dgm:spPr/>
      <dgm:t>
        <a:bodyPr/>
        <a:lstStyle/>
        <a:p>
          <a:endParaRPr lang="en-US"/>
        </a:p>
      </dgm:t>
    </dgm:pt>
    <dgm:pt modelId="{951D6DD6-E419-4C68-A332-E90C6C2C2188}" type="parTrans" cxnId="{0F92F4A2-2763-4E58-B068-9C811F8CE90D}">
      <dgm:prSet/>
      <dgm:spPr/>
      <dgm:t>
        <a:bodyPr/>
        <a:lstStyle/>
        <a:p>
          <a:endParaRPr lang="en-US"/>
        </a:p>
      </dgm:t>
    </dgm:pt>
    <dgm:pt modelId="{C28634F1-CC54-4728-9E7B-20712856700A}">
      <dgm:prSet phldrT="[Text]" custT="1"/>
      <dgm:spPr>
        <a:solidFill>
          <a:srgbClr val="271FC7"/>
        </a:solidFill>
        <a:scene3d>
          <a:camera prst="orthographicFront"/>
          <a:lightRig rig="threePt" dir="t"/>
        </a:scene3d>
        <a:sp3d>
          <a:bevelT/>
        </a:sp3d>
      </dgm:spPr>
      <dgm:t>
        <a:bodyPr/>
        <a:lstStyle/>
        <a:p>
          <a:r>
            <a:rPr lang="en-US" sz="2400" dirty="0"/>
            <a:t>Excessive cost increase</a:t>
          </a:r>
        </a:p>
      </dgm:t>
    </dgm:pt>
    <dgm:pt modelId="{C475CAE3-636C-4368-A5A6-040D33683543}" type="parTrans" cxnId="{3B8B51C5-75DC-4522-B497-B8EB733398A7}">
      <dgm:prSet/>
      <dgm:spPr/>
      <dgm:t>
        <a:bodyPr/>
        <a:lstStyle/>
        <a:p>
          <a:endParaRPr lang="en-US"/>
        </a:p>
      </dgm:t>
    </dgm:pt>
    <dgm:pt modelId="{D40C02E1-166C-49F5-89FA-49073A0A1197}" type="sibTrans" cxnId="{3B8B51C5-75DC-4522-B497-B8EB733398A7}">
      <dgm:prSet/>
      <dgm:spPr/>
      <dgm:t>
        <a:bodyPr/>
        <a:lstStyle/>
        <a:p>
          <a:endParaRPr lang="en-US"/>
        </a:p>
      </dgm:t>
    </dgm:pt>
    <dgm:pt modelId="{B34A62A4-4630-4F22-B01A-D19C5F731F55}" type="pres">
      <dgm:prSet presAssocID="{A5DF077B-E10F-4755-808A-8F24BC5D3E5F}" presName="outerComposite" presStyleCnt="0">
        <dgm:presLayoutVars>
          <dgm:chMax val="2"/>
          <dgm:animLvl val="lvl"/>
          <dgm:resizeHandles val="exact"/>
        </dgm:presLayoutVars>
      </dgm:prSet>
      <dgm:spPr/>
    </dgm:pt>
    <dgm:pt modelId="{936B2FB9-45A0-4CFF-A394-5EFB9637EE77}" type="pres">
      <dgm:prSet presAssocID="{A5DF077B-E10F-4755-808A-8F24BC5D3E5F}" presName="dummyMaxCanvas" presStyleCnt="0"/>
      <dgm:spPr>
        <a:scene3d>
          <a:camera prst="orthographicFront"/>
          <a:lightRig rig="threePt" dir="t"/>
        </a:scene3d>
        <a:sp3d>
          <a:bevelT/>
        </a:sp3d>
      </dgm:spPr>
    </dgm:pt>
    <dgm:pt modelId="{0581DDB1-9A46-43D9-8639-FE29B467E634}" type="pres">
      <dgm:prSet presAssocID="{A5DF077B-E10F-4755-808A-8F24BC5D3E5F}" presName="parentComposite" presStyleCnt="0"/>
      <dgm:spPr>
        <a:scene3d>
          <a:camera prst="orthographicFront"/>
          <a:lightRig rig="threePt" dir="t"/>
        </a:scene3d>
        <a:sp3d>
          <a:bevelT/>
        </a:sp3d>
      </dgm:spPr>
    </dgm:pt>
    <dgm:pt modelId="{641664CF-6D89-4625-B8E3-222AB803F35C}" type="pres">
      <dgm:prSet presAssocID="{A5DF077B-E10F-4755-808A-8F24BC5D3E5F}" presName="parent1" presStyleLbl="alignAccFollowNode1" presStyleIdx="0" presStyleCnt="4">
        <dgm:presLayoutVars>
          <dgm:chMax val="4"/>
        </dgm:presLayoutVars>
      </dgm:prSet>
      <dgm:spPr/>
    </dgm:pt>
    <dgm:pt modelId="{C8D2E87D-0AAE-4E45-BDC3-88C5DFBC07C8}" type="pres">
      <dgm:prSet presAssocID="{A5DF077B-E10F-4755-808A-8F24BC5D3E5F}" presName="parent2" presStyleLbl="alignAccFollowNode1" presStyleIdx="1" presStyleCnt="4">
        <dgm:presLayoutVars>
          <dgm:chMax val="4"/>
        </dgm:presLayoutVars>
      </dgm:prSet>
      <dgm:spPr/>
    </dgm:pt>
    <dgm:pt modelId="{BFDB9AA3-885B-4155-86AA-F3F81FE0D371}" type="pres">
      <dgm:prSet presAssocID="{A5DF077B-E10F-4755-808A-8F24BC5D3E5F}" presName="childrenComposite" presStyleCnt="0"/>
      <dgm:spPr>
        <a:scene3d>
          <a:camera prst="orthographicFront"/>
          <a:lightRig rig="threePt" dir="t"/>
        </a:scene3d>
        <a:sp3d>
          <a:bevelT/>
        </a:sp3d>
      </dgm:spPr>
    </dgm:pt>
    <dgm:pt modelId="{CA5BFDAF-A424-4667-96AD-85EC212D7F85}" type="pres">
      <dgm:prSet presAssocID="{A5DF077B-E10F-4755-808A-8F24BC5D3E5F}" presName="dummyMaxCanvas_ChildArea" presStyleCnt="0"/>
      <dgm:spPr>
        <a:scene3d>
          <a:camera prst="orthographicFront"/>
          <a:lightRig rig="threePt" dir="t"/>
        </a:scene3d>
        <a:sp3d>
          <a:bevelT/>
        </a:sp3d>
      </dgm:spPr>
    </dgm:pt>
    <dgm:pt modelId="{16BA02FF-6F24-4FFE-BA94-45A81A83AA99}" type="pres">
      <dgm:prSet presAssocID="{A5DF077B-E10F-4755-808A-8F24BC5D3E5F}" presName="fulcrum" presStyleLbl="alignAccFollowNode1" presStyleIdx="2" presStyleCnt="4"/>
      <dgm:spPr>
        <a:solidFill>
          <a:schemeClr val="tx1">
            <a:alpha val="90000"/>
          </a:schemeClr>
        </a:solidFill>
        <a:scene3d>
          <a:camera prst="orthographicFront"/>
          <a:lightRig rig="threePt" dir="t"/>
        </a:scene3d>
        <a:sp3d>
          <a:bevelT/>
        </a:sp3d>
      </dgm:spPr>
    </dgm:pt>
    <dgm:pt modelId="{C3C71DE9-E9A8-4FFB-B6F7-B08FBB596373}" type="pres">
      <dgm:prSet presAssocID="{A5DF077B-E10F-4755-808A-8F24BC5D3E5F}" presName="balance_12" presStyleLbl="alignAccFollowNode1" presStyleIdx="3" presStyleCnt="4">
        <dgm:presLayoutVars>
          <dgm:bulletEnabled val="1"/>
        </dgm:presLayoutVars>
      </dgm:prSet>
      <dgm:spPr/>
    </dgm:pt>
    <dgm:pt modelId="{63C865A1-7777-4C0F-82BD-563F30AAD5BD}" type="pres">
      <dgm:prSet presAssocID="{A5DF077B-E10F-4755-808A-8F24BC5D3E5F}" presName="right_12_1" presStyleLbl="node1" presStyleIdx="0" presStyleCnt="3">
        <dgm:presLayoutVars>
          <dgm:bulletEnabled val="1"/>
        </dgm:presLayoutVars>
      </dgm:prSet>
      <dgm:spPr/>
    </dgm:pt>
    <dgm:pt modelId="{5F6BAD10-971A-4063-A9A6-0AFA98D5FE7E}" type="pres">
      <dgm:prSet presAssocID="{A5DF077B-E10F-4755-808A-8F24BC5D3E5F}" presName="right_12_2" presStyleLbl="node1" presStyleIdx="1" presStyleCnt="3">
        <dgm:presLayoutVars>
          <dgm:bulletEnabled val="1"/>
        </dgm:presLayoutVars>
      </dgm:prSet>
      <dgm:spPr/>
    </dgm:pt>
    <dgm:pt modelId="{6D38B369-A3EE-4B91-A9F5-6B822C435161}" type="pres">
      <dgm:prSet presAssocID="{A5DF077B-E10F-4755-808A-8F24BC5D3E5F}" presName="left_12_1" presStyleLbl="node1" presStyleIdx="2" presStyleCnt="3">
        <dgm:presLayoutVars>
          <dgm:bulletEnabled val="1"/>
        </dgm:presLayoutVars>
      </dgm:prSet>
      <dgm:spPr/>
    </dgm:pt>
  </dgm:ptLst>
  <dgm:cxnLst>
    <dgm:cxn modelId="{F3341AF0-61D3-4568-83AA-6EAE570A79A7}" type="presOf" srcId="{C28634F1-CC54-4728-9E7B-20712856700A}" destId="{5F6BAD10-971A-4063-A9A6-0AFA98D5FE7E}" srcOrd="0" destOrd="0" presId="urn:microsoft.com/office/officeart/2005/8/layout/balance1"/>
    <dgm:cxn modelId="{E013FB72-2031-48BA-8B83-0835185A6671}" srcId="{A5DF077B-E10F-4755-808A-8F24BC5D3E5F}" destId="{34374878-98E9-4804-A7CB-E841C7703DD2}" srcOrd="0" destOrd="0" parTransId="{DC453B35-41DB-4DE3-AE74-C7EB267DBFF9}" sibTransId="{3E763846-2BEF-4133-8685-51CD6AF168AE}"/>
    <dgm:cxn modelId="{97ED0A1C-7443-4469-98CE-3B7B6700243D}" type="presOf" srcId="{32FF02C5-8529-4A8A-9B3A-9E648316BCFD}" destId="{C8D2E87D-0AAE-4E45-BDC3-88C5DFBC07C8}" srcOrd="0" destOrd="0" presId="urn:microsoft.com/office/officeart/2005/8/layout/balance1"/>
    <dgm:cxn modelId="{0F92F4A2-2763-4E58-B068-9C811F8CE90D}" srcId="{34374878-98E9-4804-A7CB-E841C7703DD2}" destId="{0E4B8EF2-3EC0-45CD-BF05-9E1BFFAA3FDE}" srcOrd="0" destOrd="0" parTransId="{951D6DD6-E419-4C68-A332-E90C6C2C2188}" sibTransId="{DA18279C-BB5A-40D8-8EA8-E45A3A3FE7DC}"/>
    <dgm:cxn modelId="{798DEE83-6D9D-48C1-B5BE-44FC772FD970}" type="presOf" srcId="{A5DF077B-E10F-4755-808A-8F24BC5D3E5F}" destId="{B34A62A4-4630-4F22-B01A-D19C5F731F55}" srcOrd="0" destOrd="0" presId="urn:microsoft.com/office/officeart/2005/8/layout/balance1"/>
    <dgm:cxn modelId="{02204100-39CB-41F4-A861-D911CD511E64}" type="presOf" srcId="{0E4B8EF2-3EC0-45CD-BF05-9E1BFFAA3FDE}" destId="{6D38B369-A3EE-4B91-A9F5-6B822C435161}" srcOrd="0" destOrd="0" presId="urn:microsoft.com/office/officeart/2005/8/layout/balance1"/>
    <dgm:cxn modelId="{264B824C-F547-4943-9402-D0D7EC3D948E}" type="presOf" srcId="{DA3248A6-EFDD-4DDF-B1CE-C3C2BDD0B42F}" destId="{63C865A1-7777-4C0F-82BD-563F30AAD5BD}" srcOrd="0" destOrd="0" presId="urn:microsoft.com/office/officeart/2005/8/layout/balance1"/>
    <dgm:cxn modelId="{8E05E231-E0EB-4522-ABD7-09FA247B8051}" srcId="{32FF02C5-8529-4A8A-9B3A-9E648316BCFD}" destId="{DA3248A6-EFDD-4DDF-B1CE-C3C2BDD0B42F}" srcOrd="0" destOrd="0" parTransId="{D40B1FEF-4857-467D-B712-B62890A22F36}" sibTransId="{8FE98541-53FB-412C-8D0A-FCD5C976226B}"/>
    <dgm:cxn modelId="{3B8B51C5-75DC-4522-B497-B8EB733398A7}" srcId="{32FF02C5-8529-4A8A-9B3A-9E648316BCFD}" destId="{C28634F1-CC54-4728-9E7B-20712856700A}" srcOrd="1" destOrd="0" parTransId="{C475CAE3-636C-4368-A5A6-040D33683543}" sibTransId="{D40C02E1-166C-49F5-89FA-49073A0A1197}"/>
    <dgm:cxn modelId="{34E1D945-55B4-4DF4-9BB9-A63CD8FF8DAC}" srcId="{A5DF077B-E10F-4755-808A-8F24BC5D3E5F}" destId="{32FF02C5-8529-4A8A-9B3A-9E648316BCFD}" srcOrd="1" destOrd="0" parTransId="{45FB042F-B86A-4737-8A4C-45B6B5093F1F}" sibTransId="{0FB44194-306E-4829-9598-B2F560A09042}"/>
    <dgm:cxn modelId="{BCD20B78-4A3B-4581-B035-B56D3C818BDA}" type="presOf" srcId="{34374878-98E9-4804-A7CB-E841C7703DD2}" destId="{641664CF-6D89-4625-B8E3-222AB803F35C}" srcOrd="0" destOrd="0" presId="urn:microsoft.com/office/officeart/2005/8/layout/balance1"/>
    <dgm:cxn modelId="{B5B328A9-81E6-4E49-9957-FDC42D84377F}" type="presParOf" srcId="{B34A62A4-4630-4F22-B01A-D19C5F731F55}" destId="{936B2FB9-45A0-4CFF-A394-5EFB9637EE77}" srcOrd="0" destOrd="0" presId="urn:microsoft.com/office/officeart/2005/8/layout/balance1"/>
    <dgm:cxn modelId="{5BB9466C-E8A0-412D-A353-807B831DBFEE}" type="presParOf" srcId="{B34A62A4-4630-4F22-B01A-D19C5F731F55}" destId="{0581DDB1-9A46-43D9-8639-FE29B467E634}" srcOrd="1" destOrd="0" presId="urn:microsoft.com/office/officeart/2005/8/layout/balance1"/>
    <dgm:cxn modelId="{DCDB3155-94BE-4F91-9058-4F3FE1D07C8D}" type="presParOf" srcId="{0581DDB1-9A46-43D9-8639-FE29B467E634}" destId="{641664CF-6D89-4625-B8E3-222AB803F35C}" srcOrd="0" destOrd="0" presId="urn:microsoft.com/office/officeart/2005/8/layout/balance1"/>
    <dgm:cxn modelId="{0CEE69C3-51FC-4919-A145-53054BA6BBC1}" type="presParOf" srcId="{0581DDB1-9A46-43D9-8639-FE29B467E634}" destId="{C8D2E87D-0AAE-4E45-BDC3-88C5DFBC07C8}" srcOrd="1" destOrd="0" presId="urn:microsoft.com/office/officeart/2005/8/layout/balance1"/>
    <dgm:cxn modelId="{03F8D697-6C84-4376-A773-CAD2CFC0D797}" type="presParOf" srcId="{B34A62A4-4630-4F22-B01A-D19C5F731F55}" destId="{BFDB9AA3-885B-4155-86AA-F3F81FE0D371}" srcOrd="2" destOrd="0" presId="urn:microsoft.com/office/officeart/2005/8/layout/balance1"/>
    <dgm:cxn modelId="{B76ACF85-DB6B-4E58-92AA-2346EFFECEBE}" type="presParOf" srcId="{BFDB9AA3-885B-4155-86AA-F3F81FE0D371}" destId="{CA5BFDAF-A424-4667-96AD-85EC212D7F85}" srcOrd="0" destOrd="0" presId="urn:microsoft.com/office/officeart/2005/8/layout/balance1"/>
    <dgm:cxn modelId="{B9AE17A3-E7B5-4801-A26F-53908D7406CA}" type="presParOf" srcId="{BFDB9AA3-885B-4155-86AA-F3F81FE0D371}" destId="{16BA02FF-6F24-4FFE-BA94-45A81A83AA99}" srcOrd="1" destOrd="0" presId="urn:microsoft.com/office/officeart/2005/8/layout/balance1"/>
    <dgm:cxn modelId="{6CFC5E62-D41C-4262-B903-59973830A990}" type="presParOf" srcId="{BFDB9AA3-885B-4155-86AA-F3F81FE0D371}" destId="{C3C71DE9-E9A8-4FFB-B6F7-B08FBB596373}" srcOrd="2" destOrd="0" presId="urn:microsoft.com/office/officeart/2005/8/layout/balance1"/>
    <dgm:cxn modelId="{92C32FED-8B02-4A38-BB84-8C273118E719}" type="presParOf" srcId="{BFDB9AA3-885B-4155-86AA-F3F81FE0D371}" destId="{63C865A1-7777-4C0F-82BD-563F30AAD5BD}" srcOrd="3" destOrd="0" presId="urn:microsoft.com/office/officeart/2005/8/layout/balance1"/>
    <dgm:cxn modelId="{8277718E-DF46-4D7B-835F-A1B39553046A}" type="presParOf" srcId="{BFDB9AA3-885B-4155-86AA-F3F81FE0D371}" destId="{5F6BAD10-971A-4063-A9A6-0AFA98D5FE7E}" srcOrd="4" destOrd="0" presId="urn:microsoft.com/office/officeart/2005/8/layout/balance1"/>
    <dgm:cxn modelId="{B0E43FA6-1D31-4F22-8F8A-E9C15E134118}" type="presParOf" srcId="{BFDB9AA3-885B-4155-86AA-F3F81FE0D371}" destId="{6D38B369-A3EE-4B91-A9F5-6B822C435161}"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37277-2053-4E01-8853-54AC5BB167FC}"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274C596B-5AE1-4419-BED4-03BD0BF5E1A6}">
      <dgm:prSet/>
      <dgm:spPr/>
      <dgm:t>
        <a:bodyPr/>
        <a:lstStyle/>
        <a:p>
          <a:pPr rtl="0"/>
          <a:r>
            <a:rPr lang="en-US" dirty="0"/>
            <a:t>EFFECTIVE 12/15/2011</a:t>
          </a:r>
        </a:p>
      </dgm:t>
      <dgm:extLst>
        <a:ext uri="{E40237B7-FDA0-4F09-8148-C483321AD2D9}">
          <dgm14:cNvPr xmlns:dgm14="http://schemas.microsoft.com/office/drawing/2010/diagram" id="0" name="" descr="Effective 12/15/2011"/>
        </a:ext>
      </dgm:extLst>
    </dgm:pt>
    <dgm:pt modelId="{D1A3BA57-8122-4544-9E38-025DB543C844}" type="parTrans" cxnId="{726405AE-8FF5-4189-9DFF-7E8F1CCCA2EE}">
      <dgm:prSet/>
      <dgm:spPr/>
      <dgm:t>
        <a:bodyPr/>
        <a:lstStyle/>
        <a:p>
          <a:endParaRPr lang="en-US"/>
        </a:p>
      </dgm:t>
    </dgm:pt>
    <dgm:pt modelId="{857D8343-85FE-4DF6-80D4-8B4EC5735202}" type="sibTrans" cxnId="{726405AE-8FF5-4189-9DFF-7E8F1CCCA2EE}">
      <dgm:prSet/>
      <dgm:spPr/>
      <dgm:t>
        <a:bodyPr/>
        <a:lstStyle/>
        <a:p>
          <a:endParaRPr lang="en-US"/>
        </a:p>
      </dgm:t>
    </dgm:pt>
    <dgm:pt modelId="{9E599188-B8B4-487B-87AC-3A3B636A8DCB}">
      <dgm:prSet/>
      <dgm:spPr/>
      <dgm:t>
        <a:bodyPr/>
        <a:lstStyle/>
        <a:p>
          <a:pPr rtl="0"/>
          <a:r>
            <a:rPr lang="en-US" dirty="0"/>
            <a:t>Proposals received on or after December 15</a:t>
          </a:r>
          <a:r>
            <a:rPr lang="en-US" baseline="30000" dirty="0"/>
            <a:t>th</a:t>
          </a:r>
          <a:r>
            <a:rPr lang="en-US" dirty="0"/>
            <a:t>, must use the new SRQF. </a:t>
          </a:r>
        </a:p>
      </dgm:t>
    </dgm:pt>
    <dgm:pt modelId="{4E3F55FC-D31B-471A-885D-49843360ACD5}" type="parTrans" cxnId="{E88F2719-2250-4CC9-BAF5-BBA3A52A883A}">
      <dgm:prSet/>
      <dgm:spPr/>
      <dgm:t>
        <a:bodyPr/>
        <a:lstStyle/>
        <a:p>
          <a:endParaRPr lang="en-US"/>
        </a:p>
      </dgm:t>
    </dgm:pt>
    <dgm:pt modelId="{41287CB9-5501-4A5C-A77C-7F64EB118FB1}" type="sibTrans" cxnId="{E88F2719-2250-4CC9-BAF5-BBA3A52A883A}">
      <dgm:prSet/>
      <dgm:spPr/>
      <dgm:t>
        <a:bodyPr/>
        <a:lstStyle/>
        <a:p>
          <a:endParaRPr lang="en-US"/>
        </a:p>
      </dgm:t>
    </dgm:pt>
    <dgm:pt modelId="{854B7017-537F-4DEB-9892-5A64C349CC59}">
      <dgm:prSet/>
      <dgm:spPr/>
      <dgm:t>
        <a:bodyPr/>
        <a:lstStyle/>
        <a:p>
          <a:pPr rtl="0"/>
          <a:r>
            <a:rPr lang="en-US" dirty="0"/>
            <a:t>Proposals received prior to December 15th, may use either the previous SRQF or new version. </a:t>
          </a:r>
        </a:p>
      </dgm:t>
    </dgm:pt>
    <dgm:pt modelId="{6607DFA5-8319-45CE-9B5E-DA3168C74447}" type="parTrans" cxnId="{4881269A-6AF9-4995-ADF5-7EFBBF2F0CE6}">
      <dgm:prSet/>
      <dgm:spPr/>
      <dgm:t>
        <a:bodyPr/>
        <a:lstStyle/>
        <a:p>
          <a:endParaRPr lang="en-US"/>
        </a:p>
      </dgm:t>
    </dgm:pt>
    <dgm:pt modelId="{36446D88-8AE1-487E-8E0C-DB71EAF681BB}" type="sibTrans" cxnId="{4881269A-6AF9-4995-ADF5-7EFBBF2F0CE6}">
      <dgm:prSet/>
      <dgm:spPr/>
      <dgm:t>
        <a:bodyPr/>
        <a:lstStyle/>
        <a:p>
          <a:endParaRPr lang="en-US"/>
        </a:p>
      </dgm:t>
    </dgm:pt>
    <dgm:pt modelId="{4B9F8615-FD63-4A30-B2F4-B6C2AD41C0EE}" type="pres">
      <dgm:prSet presAssocID="{A7237277-2053-4E01-8853-54AC5BB167FC}" presName="linearFlow" presStyleCnt="0">
        <dgm:presLayoutVars>
          <dgm:dir/>
          <dgm:resizeHandles val="exact"/>
        </dgm:presLayoutVars>
      </dgm:prSet>
      <dgm:spPr/>
    </dgm:pt>
    <dgm:pt modelId="{81CEEE7D-3E4F-44F7-B5FC-4B3F3560464E}" type="pres">
      <dgm:prSet presAssocID="{274C596B-5AE1-4419-BED4-03BD0BF5E1A6}" presName="composite" presStyleCnt="0"/>
      <dgm:spPr/>
    </dgm:pt>
    <dgm:pt modelId="{2889A9E4-60E0-484C-8746-1D539165C9AE}" type="pres">
      <dgm:prSet presAssocID="{274C596B-5AE1-4419-BED4-03BD0BF5E1A6}" presName="imgShp" presStyleLbl="fgImgPlace1" presStyleIdx="0" presStyleCnt="1" custScaleX="122112" custScaleY="121116" custLinFactNeighborX="-124" custLinFactNeighborY="1084"/>
      <dgm:spPr>
        <a:prstGeom prst="roundRect">
          <a:avLst/>
        </a:prstGeom>
        <a:blipFill>
          <a:blip xmlns:r="http://schemas.openxmlformats.org/officeDocument/2006/relationships" r:embed="rId1">
            <a:extLst/>
          </a:blip>
          <a:srcRect/>
          <a:stretch>
            <a:fillRect l="-7000" r="-7000"/>
          </a:stretch>
        </a:blipFill>
      </dgm:spPr>
      <dgm:extLst>
        <a:ext uri="{E40237B7-FDA0-4F09-8148-C483321AD2D9}">
          <dgm14:cNvPr xmlns:dgm14="http://schemas.microsoft.com/office/drawing/2010/diagram" id="0" name="" descr="decorative image"/>
        </a:ext>
      </dgm:extLst>
    </dgm:pt>
    <dgm:pt modelId="{B06C679B-B700-43E4-A862-23323C55960D}" type="pres">
      <dgm:prSet presAssocID="{274C596B-5AE1-4419-BED4-03BD0BF5E1A6}" presName="txShp" presStyleLbl="node1" presStyleIdx="0" presStyleCnt="1" custScaleY="142056">
        <dgm:presLayoutVars>
          <dgm:bulletEnabled val="1"/>
        </dgm:presLayoutVars>
      </dgm:prSet>
      <dgm:spPr/>
    </dgm:pt>
  </dgm:ptLst>
  <dgm:cxnLst>
    <dgm:cxn modelId="{DFE371FB-9AC1-4B68-BDC7-821C808BE956}" type="presOf" srcId="{A7237277-2053-4E01-8853-54AC5BB167FC}" destId="{4B9F8615-FD63-4A30-B2F4-B6C2AD41C0EE}" srcOrd="0" destOrd="0" presId="urn:microsoft.com/office/officeart/2005/8/layout/vList3#2"/>
    <dgm:cxn modelId="{DA4A950C-648C-4D11-B2B1-A7C9B96B7B2D}" type="presOf" srcId="{9E599188-B8B4-487B-87AC-3A3B636A8DCB}" destId="{B06C679B-B700-43E4-A862-23323C55960D}" srcOrd="0" destOrd="1" presId="urn:microsoft.com/office/officeart/2005/8/layout/vList3#2"/>
    <dgm:cxn modelId="{7B1C7F24-686A-456F-A18D-62CC03F5AED6}" type="presOf" srcId="{854B7017-537F-4DEB-9892-5A64C349CC59}" destId="{B06C679B-B700-43E4-A862-23323C55960D}" srcOrd="0" destOrd="2" presId="urn:microsoft.com/office/officeart/2005/8/layout/vList3#2"/>
    <dgm:cxn modelId="{5790E55B-0B63-4050-AAC2-55C9952C07F8}" type="presOf" srcId="{274C596B-5AE1-4419-BED4-03BD0BF5E1A6}" destId="{B06C679B-B700-43E4-A862-23323C55960D}" srcOrd="0" destOrd="0" presId="urn:microsoft.com/office/officeart/2005/8/layout/vList3#2"/>
    <dgm:cxn modelId="{726405AE-8FF5-4189-9DFF-7E8F1CCCA2EE}" srcId="{A7237277-2053-4E01-8853-54AC5BB167FC}" destId="{274C596B-5AE1-4419-BED4-03BD0BF5E1A6}" srcOrd="0" destOrd="0" parTransId="{D1A3BA57-8122-4544-9E38-025DB543C844}" sibTransId="{857D8343-85FE-4DF6-80D4-8B4EC5735202}"/>
    <dgm:cxn modelId="{E88F2719-2250-4CC9-BAF5-BBA3A52A883A}" srcId="{274C596B-5AE1-4419-BED4-03BD0BF5E1A6}" destId="{9E599188-B8B4-487B-87AC-3A3B636A8DCB}" srcOrd="0" destOrd="0" parTransId="{4E3F55FC-D31B-471A-885D-49843360ACD5}" sibTransId="{41287CB9-5501-4A5C-A77C-7F64EB118FB1}"/>
    <dgm:cxn modelId="{4881269A-6AF9-4995-ADF5-7EFBBF2F0CE6}" srcId="{274C596B-5AE1-4419-BED4-03BD0BF5E1A6}" destId="{854B7017-537F-4DEB-9892-5A64C349CC59}" srcOrd="1" destOrd="0" parTransId="{6607DFA5-8319-45CE-9B5E-DA3168C74447}" sibTransId="{36446D88-8AE1-487E-8E0C-DB71EAF681BB}"/>
    <dgm:cxn modelId="{4374593E-5FDE-40B4-BDD9-DF958E9B0E50}" type="presParOf" srcId="{4B9F8615-FD63-4A30-B2F4-B6C2AD41C0EE}" destId="{81CEEE7D-3E4F-44F7-B5FC-4B3F3560464E}" srcOrd="0" destOrd="0" presId="urn:microsoft.com/office/officeart/2005/8/layout/vList3#2"/>
    <dgm:cxn modelId="{5D4C1B80-CF21-4690-B02C-7F4CC407D0DF}" type="presParOf" srcId="{81CEEE7D-3E4F-44F7-B5FC-4B3F3560464E}" destId="{2889A9E4-60E0-484C-8746-1D539165C9AE}" srcOrd="0" destOrd="0" presId="urn:microsoft.com/office/officeart/2005/8/layout/vList3#2"/>
    <dgm:cxn modelId="{E454CCB1-6906-4AFF-A150-860B4DC9CD75}" type="presParOf" srcId="{81CEEE7D-3E4F-44F7-B5FC-4B3F3560464E}" destId="{B06C679B-B700-43E4-A862-23323C55960D}" srcOrd="1" destOrd="0" presId="urn:microsoft.com/office/officeart/2005/8/layout/vList3#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9D501-599E-4E36-99D3-6BF2574C277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895A9315-90B9-4572-A10D-5E09A7C52551}">
      <dgm:prSet/>
      <dgm:spPr/>
      <dgm:t>
        <a:bodyPr/>
        <a:lstStyle/>
        <a:p>
          <a:pPr rtl="0"/>
          <a:r>
            <a:rPr lang="en-US" dirty="0"/>
            <a:t>What’s New?</a:t>
          </a:r>
        </a:p>
      </dgm:t>
    </dgm:pt>
    <dgm:pt modelId="{8529F272-8EF7-4595-95A4-B45249928415}" type="parTrans" cxnId="{D5E31535-D745-4014-B61B-3111EBD93B20}">
      <dgm:prSet/>
      <dgm:spPr/>
      <dgm:t>
        <a:bodyPr/>
        <a:lstStyle/>
        <a:p>
          <a:endParaRPr lang="en-US"/>
        </a:p>
      </dgm:t>
    </dgm:pt>
    <dgm:pt modelId="{C7C25FC4-567C-4D3F-8E8C-1D882962C371}" type="sibTrans" cxnId="{D5E31535-D745-4014-B61B-3111EBD93B20}">
      <dgm:prSet/>
      <dgm:spPr/>
      <dgm:t>
        <a:bodyPr/>
        <a:lstStyle/>
        <a:p>
          <a:endParaRPr lang="en-US"/>
        </a:p>
      </dgm:t>
    </dgm:pt>
    <dgm:pt modelId="{E7FFF387-65D6-4C50-ACF5-C31A21F0408A}" type="pres">
      <dgm:prSet presAssocID="{1749D501-599E-4E36-99D3-6BF2574C2779}" presName="Name0" presStyleCnt="0">
        <dgm:presLayoutVars>
          <dgm:dir/>
          <dgm:animLvl val="lvl"/>
          <dgm:resizeHandles val="exact"/>
        </dgm:presLayoutVars>
      </dgm:prSet>
      <dgm:spPr/>
    </dgm:pt>
    <dgm:pt modelId="{770AFE7F-4502-4665-8331-5DD5FEBF9B90}" type="pres">
      <dgm:prSet presAssocID="{895A9315-90B9-4572-A10D-5E09A7C52551}" presName="linNode" presStyleCnt="0"/>
      <dgm:spPr/>
    </dgm:pt>
    <dgm:pt modelId="{A2A1A84E-B9AB-4320-A436-2AFB5B94EA5D}" type="pres">
      <dgm:prSet presAssocID="{895A9315-90B9-4572-A10D-5E09A7C52551}" presName="parentText" presStyleLbl="node1" presStyleIdx="0" presStyleCnt="1">
        <dgm:presLayoutVars>
          <dgm:chMax val="1"/>
          <dgm:bulletEnabled val="1"/>
        </dgm:presLayoutVars>
      </dgm:prSet>
      <dgm:spPr/>
    </dgm:pt>
  </dgm:ptLst>
  <dgm:cxnLst>
    <dgm:cxn modelId="{DEB68568-C069-432C-8A86-EDF63B64C4D2}" type="presOf" srcId="{1749D501-599E-4E36-99D3-6BF2574C2779}" destId="{E7FFF387-65D6-4C50-ACF5-C31A21F0408A}" srcOrd="0" destOrd="0" presId="urn:microsoft.com/office/officeart/2005/8/layout/vList5"/>
    <dgm:cxn modelId="{CA3ABF08-AC7D-491A-B993-22C47FC8A326}" type="presOf" srcId="{895A9315-90B9-4572-A10D-5E09A7C52551}" destId="{A2A1A84E-B9AB-4320-A436-2AFB5B94EA5D}" srcOrd="0" destOrd="0" presId="urn:microsoft.com/office/officeart/2005/8/layout/vList5"/>
    <dgm:cxn modelId="{D5E31535-D745-4014-B61B-3111EBD93B20}" srcId="{1749D501-599E-4E36-99D3-6BF2574C2779}" destId="{895A9315-90B9-4572-A10D-5E09A7C52551}" srcOrd="0" destOrd="0" parTransId="{8529F272-8EF7-4595-95A4-B45249928415}" sibTransId="{C7C25FC4-567C-4D3F-8E8C-1D882962C371}"/>
    <dgm:cxn modelId="{8F7B3ED8-0C06-4FE3-A0CC-D381076F0CE8}" type="presParOf" srcId="{E7FFF387-65D6-4C50-ACF5-C31A21F0408A}" destId="{770AFE7F-4502-4665-8331-5DD5FEBF9B90}" srcOrd="0" destOrd="0" presId="urn:microsoft.com/office/officeart/2005/8/layout/vList5"/>
    <dgm:cxn modelId="{2BC2590E-C9D1-43C5-AA25-4BFC9B8C9074}" type="presParOf" srcId="{770AFE7F-4502-4665-8331-5DD5FEBF9B90}" destId="{A2A1A84E-B9AB-4320-A436-2AFB5B94EA5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DE037B-0350-4166-8C15-C43D92146A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7C4F81-05A9-4D01-9920-C03011AF6515}">
      <dgm:prSet/>
      <dgm:spPr/>
      <dgm:t>
        <a:bodyPr/>
        <a:lstStyle/>
        <a:p>
          <a:pPr algn="ctr" rtl="0"/>
          <a:r>
            <a:rPr lang="en-US" dirty="0"/>
            <a:t>SRQF In-house Exclusion</a:t>
          </a:r>
        </a:p>
      </dgm:t>
      <dgm:extLst>
        <a:ext uri="{E40237B7-FDA0-4F09-8148-C483321AD2D9}">
          <dgm14:cNvPr xmlns:dgm14="http://schemas.microsoft.com/office/drawing/2010/diagram" id="0" name="" descr="SRQF In-house Exclusion&#10;"/>
        </a:ext>
      </dgm:extLst>
    </dgm:pt>
    <dgm:pt modelId="{6C122664-867B-40B8-A331-04473488A7FF}" type="parTrans" cxnId="{F35A6925-7395-4C8B-81D6-EA0F2EA87707}">
      <dgm:prSet/>
      <dgm:spPr/>
      <dgm:t>
        <a:bodyPr/>
        <a:lstStyle/>
        <a:p>
          <a:endParaRPr lang="en-US"/>
        </a:p>
      </dgm:t>
    </dgm:pt>
    <dgm:pt modelId="{7651AA10-DC56-455F-A007-BD155A8AE7A1}" type="sibTrans" cxnId="{F35A6925-7395-4C8B-81D6-EA0F2EA87707}">
      <dgm:prSet/>
      <dgm:spPr/>
      <dgm:t>
        <a:bodyPr/>
        <a:lstStyle/>
        <a:p>
          <a:endParaRPr lang="en-US"/>
        </a:p>
      </dgm:t>
    </dgm:pt>
    <dgm:pt modelId="{F209C751-4BC8-436A-B878-3897932CBE0F}" type="pres">
      <dgm:prSet presAssocID="{66DE037B-0350-4166-8C15-C43D92146A65}" presName="linear" presStyleCnt="0">
        <dgm:presLayoutVars>
          <dgm:animLvl val="lvl"/>
          <dgm:resizeHandles val="exact"/>
        </dgm:presLayoutVars>
      </dgm:prSet>
      <dgm:spPr/>
    </dgm:pt>
    <dgm:pt modelId="{4B7D5A6C-C96F-42B5-826D-5D04EA1456A2}" type="pres">
      <dgm:prSet presAssocID="{E67C4F81-05A9-4D01-9920-C03011AF6515}" presName="parentText" presStyleLbl="node1" presStyleIdx="0" presStyleCnt="1">
        <dgm:presLayoutVars>
          <dgm:chMax val="0"/>
          <dgm:bulletEnabled val="1"/>
        </dgm:presLayoutVars>
      </dgm:prSet>
      <dgm:spPr/>
    </dgm:pt>
  </dgm:ptLst>
  <dgm:cxnLst>
    <dgm:cxn modelId="{4ECFC8D6-2F69-48F5-A5BC-CCB2BE26BAEA}" type="presOf" srcId="{E67C4F81-05A9-4D01-9920-C03011AF6515}" destId="{4B7D5A6C-C96F-42B5-826D-5D04EA1456A2}" srcOrd="0" destOrd="0" presId="urn:microsoft.com/office/officeart/2005/8/layout/vList2"/>
    <dgm:cxn modelId="{005B9999-E9FF-4D8F-8E00-AE249EAFFF21}" type="presOf" srcId="{66DE037B-0350-4166-8C15-C43D92146A65}" destId="{F209C751-4BC8-436A-B878-3897932CBE0F}" srcOrd="0" destOrd="0" presId="urn:microsoft.com/office/officeart/2005/8/layout/vList2"/>
    <dgm:cxn modelId="{F35A6925-7395-4C8B-81D6-EA0F2EA87707}" srcId="{66DE037B-0350-4166-8C15-C43D92146A65}" destId="{E67C4F81-05A9-4D01-9920-C03011AF6515}" srcOrd="0" destOrd="0" parTransId="{6C122664-867B-40B8-A331-04473488A7FF}" sibTransId="{7651AA10-DC56-455F-A007-BD155A8AE7A1}"/>
    <dgm:cxn modelId="{11CA5064-5792-4990-AB20-04073AC70496}" type="presParOf" srcId="{F209C751-4BC8-436A-B878-3897932CBE0F}" destId="{4B7D5A6C-C96F-42B5-826D-5D04EA1456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305336-EA47-4789-AD3E-26FCEBD0F7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2A7C3C-8CBB-4B09-9412-B11C15B98AEE}">
      <dgm:prSet/>
      <dgm:spPr/>
      <dgm:t>
        <a:bodyPr/>
        <a:lstStyle/>
        <a:p>
          <a:pPr algn="ctr" rtl="0"/>
          <a:r>
            <a:rPr lang="en-US" dirty="0"/>
            <a:t>Mobilization</a:t>
          </a:r>
        </a:p>
      </dgm:t>
    </dgm:pt>
    <dgm:pt modelId="{59D84330-C078-4E1D-A2D4-2AE1702B07B9}" type="parTrans" cxnId="{C07B1149-F6DA-4ACA-A68A-3A183E36145E}">
      <dgm:prSet/>
      <dgm:spPr/>
      <dgm:t>
        <a:bodyPr/>
        <a:lstStyle/>
        <a:p>
          <a:endParaRPr lang="en-US"/>
        </a:p>
      </dgm:t>
    </dgm:pt>
    <dgm:pt modelId="{4B498AA6-8C81-42EE-997D-3A339C3CA8B4}" type="sibTrans" cxnId="{C07B1149-F6DA-4ACA-A68A-3A183E36145E}">
      <dgm:prSet/>
      <dgm:spPr/>
      <dgm:t>
        <a:bodyPr/>
        <a:lstStyle/>
        <a:p>
          <a:endParaRPr lang="en-US"/>
        </a:p>
      </dgm:t>
    </dgm:pt>
    <dgm:pt modelId="{C3AC3BD4-31E3-4532-B70E-E40EC34E50A4}" type="pres">
      <dgm:prSet presAssocID="{45305336-EA47-4789-AD3E-26FCEBD0F798}" presName="linear" presStyleCnt="0">
        <dgm:presLayoutVars>
          <dgm:animLvl val="lvl"/>
          <dgm:resizeHandles val="exact"/>
        </dgm:presLayoutVars>
      </dgm:prSet>
      <dgm:spPr/>
    </dgm:pt>
    <dgm:pt modelId="{7A16B2A4-FC93-4BD9-BDF9-981409EF7048}" type="pres">
      <dgm:prSet presAssocID="{DB2A7C3C-8CBB-4B09-9412-B11C15B98AEE}" presName="parentText" presStyleLbl="node1" presStyleIdx="0" presStyleCnt="1">
        <dgm:presLayoutVars>
          <dgm:chMax val="0"/>
          <dgm:bulletEnabled val="1"/>
        </dgm:presLayoutVars>
      </dgm:prSet>
      <dgm:spPr/>
    </dgm:pt>
  </dgm:ptLst>
  <dgm:cxnLst>
    <dgm:cxn modelId="{3B4B3C30-1488-4F7B-821E-71703ED444E6}" type="presOf" srcId="{45305336-EA47-4789-AD3E-26FCEBD0F798}" destId="{C3AC3BD4-31E3-4532-B70E-E40EC34E50A4}" srcOrd="0" destOrd="0" presId="urn:microsoft.com/office/officeart/2005/8/layout/vList2"/>
    <dgm:cxn modelId="{C07B1149-F6DA-4ACA-A68A-3A183E36145E}" srcId="{45305336-EA47-4789-AD3E-26FCEBD0F798}" destId="{DB2A7C3C-8CBB-4B09-9412-B11C15B98AEE}" srcOrd="0" destOrd="0" parTransId="{59D84330-C078-4E1D-A2D4-2AE1702B07B9}" sibTransId="{4B498AA6-8C81-42EE-997D-3A339C3CA8B4}"/>
    <dgm:cxn modelId="{6C1B73F4-4476-422C-8318-8680683319D9}" type="presOf" srcId="{DB2A7C3C-8CBB-4B09-9412-B11C15B98AEE}" destId="{7A16B2A4-FC93-4BD9-BDF9-981409EF7048}" srcOrd="0" destOrd="0" presId="urn:microsoft.com/office/officeart/2005/8/layout/vList2"/>
    <dgm:cxn modelId="{4AB4F943-4136-4EFE-98BE-0D776091E223}" type="presParOf" srcId="{C3AC3BD4-31E3-4532-B70E-E40EC34E50A4}" destId="{7A16B2A4-FC93-4BD9-BDF9-981409EF70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494D25-0E6A-48F4-B766-5BF7EA903B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383884-4B91-4A39-8B46-51C1ECBFBE9C}">
      <dgm:prSet/>
      <dgm:spPr/>
      <dgm:t>
        <a:bodyPr/>
        <a:lstStyle/>
        <a:p>
          <a:pPr algn="ctr" rtl="0"/>
          <a:r>
            <a:rPr lang="en-US" dirty="0"/>
            <a:t>Line Item Changes</a:t>
          </a:r>
        </a:p>
      </dgm:t>
    </dgm:pt>
    <dgm:pt modelId="{D0B41EBE-809F-4C59-B8F8-0199AFF75432}" type="parTrans" cxnId="{4D026A1D-5016-44E2-8948-B6F22C65464A}">
      <dgm:prSet/>
      <dgm:spPr/>
      <dgm:t>
        <a:bodyPr/>
        <a:lstStyle/>
        <a:p>
          <a:endParaRPr lang="en-US"/>
        </a:p>
      </dgm:t>
    </dgm:pt>
    <dgm:pt modelId="{E2DCE361-025A-47A2-A360-04DFBB6F54D6}" type="sibTrans" cxnId="{4D026A1D-5016-44E2-8948-B6F22C65464A}">
      <dgm:prSet/>
      <dgm:spPr/>
      <dgm:t>
        <a:bodyPr/>
        <a:lstStyle/>
        <a:p>
          <a:endParaRPr lang="en-US"/>
        </a:p>
      </dgm:t>
    </dgm:pt>
    <dgm:pt modelId="{42820CF7-2BE9-4954-ADEE-34086EAD663A}" type="pres">
      <dgm:prSet presAssocID="{31494D25-0E6A-48F4-B766-5BF7EA903BB4}" presName="linear" presStyleCnt="0">
        <dgm:presLayoutVars>
          <dgm:animLvl val="lvl"/>
          <dgm:resizeHandles val="exact"/>
        </dgm:presLayoutVars>
      </dgm:prSet>
      <dgm:spPr/>
    </dgm:pt>
    <dgm:pt modelId="{B2AC433C-0B01-40C8-86A8-CCFB6004BC31}" type="pres">
      <dgm:prSet presAssocID="{A4383884-4B91-4A39-8B46-51C1ECBFBE9C}" presName="parentText" presStyleLbl="node1" presStyleIdx="0" presStyleCnt="1">
        <dgm:presLayoutVars>
          <dgm:chMax val="0"/>
          <dgm:bulletEnabled val="1"/>
        </dgm:presLayoutVars>
      </dgm:prSet>
      <dgm:spPr/>
    </dgm:pt>
  </dgm:ptLst>
  <dgm:cxnLst>
    <dgm:cxn modelId="{4D026A1D-5016-44E2-8948-B6F22C65464A}" srcId="{31494D25-0E6A-48F4-B766-5BF7EA903BB4}" destId="{A4383884-4B91-4A39-8B46-51C1ECBFBE9C}" srcOrd="0" destOrd="0" parTransId="{D0B41EBE-809F-4C59-B8F8-0199AFF75432}" sibTransId="{E2DCE361-025A-47A2-A360-04DFBB6F54D6}"/>
    <dgm:cxn modelId="{90B24C03-4038-461A-9588-277A023EB381}" type="presOf" srcId="{31494D25-0E6A-48F4-B766-5BF7EA903BB4}" destId="{42820CF7-2BE9-4954-ADEE-34086EAD663A}" srcOrd="0" destOrd="0" presId="urn:microsoft.com/office/officeart/2005/8/layout/vList2"/>
    <dgm:cxn modelId="{8E1EED42-6DC8-460D-94ED-BA1DCA0CE55D}" type="presOf" srcId="{A4383884-4B91-4A39-8B46-51C1ECBFBE9C}" destId="{B2AC433C-0B01-40C8-86A8-CCFB6004BC31}" srcOrd="0" destOrd="0" presId="urn:microsoft.com/office/officeart/2005/8/layout/vList2"/>
    <dgm:cxn modelId="{6C689470-A2CD-42E9-9B64-80AD1024BB3D}" type="presParOf" srcId="{42820CF7-2BE9-4954-ADEE-34086EAD663A}" destId="{B2AC433C-0B01-40C8-86A8-CCFB6004BC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A40B53-872E-425C-ACFD-84C13BCE3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7CC56C-1696-4A9B-B65C-BC89077B45F2}">
      <dgm:prSet custT="1"/>
      <dgm:spPr/>
      <dgm:t>
        <a:bodyPr/>
        <a:lstStyle/>
        <a:p>
          <a:pPr algn="ctr" rtl="0"/>
          <a:r>
            <a:rPr lang="en-US" sz="4500" dirty="0"/>
            <a:t>Line Item Changes </a:t>
          </a:r>
          <a:r>
            <a:rPr lang="en-US" sz="4000" dirty="0"/>
            <a:t>(continued…)</a:t>
          </a:r>
        </a:p>
      </dgm:t>
    </dgm:pt>
    <dgm:pt modelId="{BACE01D2-BE47-493A-8B78-AF9A7FCC80F9}" type="parTrans" cxnId="{8CE1D76B-2F27-42A2-86F1-99258B66B505}">
      <dgm:prSet/>
      <dgm:spPr/>
      <dgm:t>
        <a:bodyPr/>
        <a:lstStyle/>
        <a:p>
          <a:endParaRPr lang="en-US"/>
        </a:p>
      </dgm:t>
    </dgm:pt>
    <dgm:pt modelId="{6F837CF7-07D7-42DC-B857-EA972C7A2F4C}" type="sibTrans" cxnId="{8CE1D76B-2F27-42A2-86F1-99258B66B505}">
      <dgm:prSet/>
      <dgm:spPr/>
      <dgm:t>
        <a:bodyPr/>
        <a:lstStyle/>
        <a:p>
          <a:endParaRPr lang="en-US"/>
        </a:p>
      </dgm:t>
    </dgm:pt>
    <dgm:pt modelId="{03CAA7F5-B5F6-459C-BA16-8942F842EB43}" type="pres">
      <dgm:prSet presAssocID="{A0A40B53-872E-425C-ACFD-84C13BCE313C}" presName="linear" presStyleCnt="0">
        <dgm:presLayoutVars>
          <dgm:animLvl val="lvl"/>
          <dgm:resizeHandles val="exact"/>
        </dgm:presLayoutVars>
      </dgm:prSet>
      <dgm:spPr/>
    </dgm:pt>
    <dgm:pt modelId="{BCED4D86-0259-4D6F-96E1-CCBA78BB88EA}" type="pres">
      <dgm:prSet presAssocID="{CF7CC56C-1696-4A9B-B65C-BC89077B45F2}" presName="parentText" presStyleLbl="node1" presStyleIdx="0" presStyleCnt="1">
        <dgm:presLayoutVars>
          <dgm:chMax val="0"/>
          <dgm:bulletEnabled val="1"/>
        </dgm:presLayoutVars>
      </dgm:prSet>
      <dgm:spPr/>
    </dgm:pt>
  </dgm:ptLst>
  <dgm:cxnLst>
    <dgm:cxn modelId="{8CE1D76B-2F27-42A2-86F1-99258B66B505}" srcId="{A0A40B53-872E-425C-ACFD-84C13BCE313C}" destId="{CF7CC56C-1696-4A9B-B65C-BC89077B45F2}" srcOrd="0" destOrd="0" parTransId="{BACE01D2-BE47-493A-8B78-AF9A7FCC80F9}" sibTransId="{6F837CF7-07D7-42DC-B857-EA972C7A2F4C}"/>
    <dgm:cxn modelId="{67429F1C-3C86-46BB-8521-52D183BB48C7}" type="presOf" srcId="{CF7CC56C-1696-4A9B-B65C-BC89077B45F2}" destId="{BCED4D86-0259-4D6F-96E1-CCBA78BB88EA}" srcOrd="0" destOrd="0" presId="urn:microsoft.com/office/officeart/2005/8/layout/vList2"/>
    <dgm:cxn modelId="{CAC32536-0502-4632-9BAF-BEC478F16EA9}" type="presOf" srcId="{A0A40B53-872E-425C-ACFD-84C13BCE313C}" destId="{03CAA7F5-B5F6-459C-BA16-8942F842EB43}" srcOrd="0" destOrd="0" presId="urn:microsoft.com/office/officeart/2005/8/layout/vList2"/>
    <dgm:cxn modelId="{3645B86A-5750-40E0-9827-D0B25778E1C2}" type="presParOf" srcId="{03CAA7F5-B5F6-459C-BA16-8942F842EB43}" destId="{BCED4D86-0259-4D6F-96E1-CCBA78BB88E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90DDDA-4522-4EF3-B424-ACB9FE93F4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DD0208-CF3F-4BBA-A626-512EEC984826}">
      <dgm:prSet/>
      <dgm:spPr/>
      <dgm:t>
        <a:bodyPr/>
        <a:lstStyle/>
        <a:p>
          <a:pPr algn="ctr" rtl="0"/>
          <a:r>
            <a:rPr lang="en-US" dirty="0"/>
            <a:t>1</a:t>
          </a:r>
          <a:r>
            <a:rPr lang="en-US" baseline="30000" dirty="0"/>
            <a:t>st </a:t>
          </a:r>
          <a:r>
            <a:rPr lang="en-US" dirty="0"/>
            <a:t>Tier Sub ID Summary</a:t>
          </a:r>
        </a:p>
      </dgm:t>
    </dgm:pt>
    <dgm:pt modelId="{10551C33-43BE-47E5-9AE8-8533AAC97052}" type="parTrans" cxnId="{C04E8061-0F27-47AB-87B7-4BB572071802}">
      <dgm:prSet/>
      <dgm:spPr/>
      <dgm:t>
        <a:bodyPr/>
        <a:lstStyle/>
        <a:p>
          <a:endParaRPr lang="en-US"/>
        </a:p>
      </dgm:t>
    </dgm:pt>
    <dgm:pt modelId="{835D09C0-0D3D-442B-9536-6007712C7CA1}" type="sibTrans" cxnId="{C04E8061-0F27-47AB-87B7-4BB572071802}">
      <dgm:prSet/>
      <dgm:spPr/>
      <dgm:t>
        <a:bodyPr/>
        <a:lstStyle/>
        <a:p>
          <a:endParaRPr lang="en-US"/>
        </a:p>
      </dgm:t>
    </dgm:pt>
    <dgm:pt modelId="{5AF43A65-4649-4DB3-A207-2290CA84B977}" type="pres">
      <dgm:prSet presAssocID="{A190DDDA-4522-4EF3-B424-ACB9FE93F4BC}" presName="linear" presStyleCnt="0">
        <dgm:presLayoutVars>
          <dgm:animLvl val="lvl"/>
          <dgm:resizeHandles val="exact"/>
        </dgm:presLayoutVars>
      </dgm:prSet>
      <dgm:spPr/>
    </dgm:pt>
    <dgm:pt modelId="{3A36DCB1-4F62-4A66-9A5E-3CCC15FD3E02}" type="pres">
      <dgm:prSet presAssocID="{7DDD0208-CF3F-4BBA-A626-512EEC984826}" presName="parentText" presStyleLbl="node1" presStyleIdx="0" presStyleCnt="1">
        <dgm:presLayoutVars>
          <dgm:chMax val="0"/>
          <dgm:bulletEnabled val="1"/>
        </dgm:presLayoutVars>
      </dgm:prSet>
      <dgm:spPr/>
    </dgm:pt>
  </dgm:ptLst>
  <dgm:cxnLst>
    <dgm:cxn modelId="{D1131211-076C-4350-85F3-ED1A115998F8}" type="presOf" srcId="{7DDD0208-CF3F-4BBA-A626-512EEC984826}" destId="{3A36DCB1-4F62-4A66-9A5E-3CCC15FD3E02}" srcOrd="0" destOrd="0" presId="urn:microsoft.com/office/officeart/2005/8/layout/vList2"/>
    <dgm:cxn modelId="{C04E8061-0F27-47AB-87B7-4BB572071802}" srcId="{A190DDDA-4522-4EF3-B424-ACB9FE93F4BC}" destId="{7DDD0208-CF3F-4BBA-A626-512EEC984826}" srcOrd="0" destOrd="0" parTransId="{10551C33-43BE-47E5-9AE8-8533AAC97052}" sibTransId="{835D09C0-0D3D-442B-9536-6007712C7CA1}"/>
    <dgm:cxn modelId="{168CD297-3970-40AC-977F-CC5C443D4B74}" type="presOf" srcId="{A190DDDA-4522-4EF3-B424-ACB9FE93F4BC}" destId="{5AF43A65-4649-4DB3-A207-2290CA84B977}" srcOrd="0" destOrd="0" presId="urn:microsoft.com/office/officeart/2005/8/layout/vList2"/>
    <dgm:cxn modelId="{E4A5C5DF-1DC7-4BBC-8975-36F6021B1FCA}" type="presParOf" srcId="{5AF43A65-4649-4DB3-A207-2290CA84B977}" destId="{3A36DCB1-4F62-4A66-9A5E-3CCC15FD3E0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B7189-F644-4D32-BAE6-D7B4979CBD0C}">
      <dsp:nvSpPr>
        <dsp:cNvPr id="0" name=""/>
        <dsp:cNvSpPr/>
      </dsp:nvSpPr>
      <dsp:spPr>
        <a:xfrm rot="5400000">
          <a:off x="5431475" y="-1169683"/>
          <a:ext cx="1512689" cy="423595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Graham Witt</a:t>
          </a:r>
        </a:p>
        <a:p>
          <a:pPr marL="285750" lvl="1" indent="-285750" algn="l" defTabSz="1778000">
            <a:lnSpc>
              <a:spcPct val="90000"/>
            </a:lnSpc>
            <a:spcBef>
              <a:spcPct val="0"/>
            </a:spcBef>
            <a:spcAft>
              <a:spcPct val="15000"/>
            </a:spcAft>
            <a:buChar char="•"/>
          </a:pPr>
          <a:r>
            <a:rPr lang="en-US" sz="4000" kern="1200" dirty="0"/>
            <a:t>Kristy Trueblood</a:t>
          </a:r>
        </a:p>
      </dsp:txBody>
      <dsp:txXfrm rot="-5400000">
        <a:off x="4069841" y="265794"/>
        <a:ext cx="4162115" cy="1365003"/>
      </dsp:txXfrm>
    </dsp:sp>
    <dsp:sp modelId="{6684594B-B922-45B4-8BA0-CEFFA4176F43}">
      <dsp:nvSpPr>
        <dsp:cNvPr id="0" name=""/>
        <dsp:cNvSpPr/>
      </dsp:nvSpPr>
      <dsp:spPr>
        <a:xfrm>
          <a:off x="1" y="2864"/>
          <a:ext cx="4069839" cy="1890861"/>
        </a:xfrm>
        <a:prstGeom prst="roundRect">
          <a:avLst/>
        </a:prstGeom>
        <a:solidFill>
          <a:srgbClr val="2F22D4"/>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Source Removal Quote Form</a:t>
          </a:r>
        </a:p>
      </dsp:txBody>
      <dsp:txXfrm>
        <a:off x="92305" y="95168"/>
        <a:ext cx="3885231" cy="1706253"/>
      </dsp:txXfrm>
    </dsp:sp>
    <dsp:sp modelId="{0F2652B4-F09C-4CE2-B5D4-DC8EC39F8127}">
      <dsp:nvSpPr>
        <dsp:cNvPr id="0" name=""/>
        <dsp:cNvSpPr/>
      </dsp:nvSpPr>
      <dsp:spPr>
        <a:xfrm rot="5400000">
          <a:off x="5423711" y="810529"/>
          <a:ext cx="1512689" cy="4246340"/>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Kristin Bailey</a:t>
          </a:r>
        </a:p>
        <a:p>
          <a:pPr marL="285750" lvl="1" indent="-285750" algn="l" defTabSz="1778000">
            <a:lnSpc>
              <a:spcPct val="90000"/>
            </a:lnSpc>
            <a:spcBef>
              <a:spcPct val="0"/>
            </a:spcBef>
            <a:spcAft>
              <a:spcPct val="15000"/>
            </a:spcAft>
            <a:buChar char="•"/>
          </a:pPr>
          <a:r>
            <a:rPr lang="en-US" sz="4000" kern="1200" dirty="0"/>
            <a:t>Tamara </a:t>
          </a:r>
          <a:r>
            <a:rPr lang="en-US" sz="4000" kern="1200" dirty="0" err="1"/>
            <a:t>Blyden</a:t>
          </a:r>
          <a:endParaRPr lang="en-US" sz="4000" kern="1200" dirty="0"/>
        </a:p>
      </dsp:txBody>
      <dsp:txXfrm rot="-5400000">
        <a:off x="4056886" y="2251198"/>
        <a:ext cx="4172497" cy="1365003"/>
      </dsp:txXfrm>
    </dsp:sp>
    <dsp:sp modelId="{1FC9FFE7-FCF1-4D7E-A272-3C671B84D6BD}">
      <dsp:nvSpPr>
        <dsp:cNvPr id="0" name=""/>
        <dsp:cNvSpPr/>
      </dsp:nvSpPr>
      <dsp:spPr>
        <a:xfrm>
          <a:off x="1" y="1988269"/>
          <a:ext cx="4056884" cy="1890861"/>
        </a:xfrm>
        <a:prstGeom prst="roundRect">
          <a:avLst/>
        </a:prstGeom>
        <a:solidFill>
          <a:srgbClr val="2525B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Source Removal Work Orders</a:t>
          </a:r>
        </a:p>
      </dsp:txBody>
      <dsp:txXfrm>
        <a:off x="92305" y="2080573"/>
        <a:ext cx="3872276" cy="1706253"/>
      </dsp:txXfrm>
    </dsp:sp>
    <dsp:sp modelId="{2EEF16AD-558A-4FDF-96C5-F54EDBEE9F63}">
      <dsp:nvSpPr>
        <dsp:cNvPr id="0" name=""/>
        <dsp:cNvSpPr/>
      </dsp:nvSpPr>
      <dsp:spPr>
        <a:xfrm rot="5400000">
          <a:off x="5442129" y="2814103"/>
          <a:ext cx="1512689" cy="4210002"/>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Jeff Ray</a:t>
          </a:r>
        </a:p>
      </dsp:txBody>
      <dsp:txXfrm rot="-5400000">
        <a:off x="4093473" y="4236603"/>
        <a:ext cx="4136159" cy="1365003"/>
      </dsp:txXfrm>
    </dsp:sp>
    <dsp:sp modelId="{7A879C28-2ED2-4777-99A0-2D2D7BA33DA2}">
      <dsp:nvSpPr>
        <dsp:cNvPr id="0" name=""/>
        <dsp:cNvSpPr/>
      </dsp:nvSpPr>
      <dsp:spPr>
        <a:xfrm>
          <a:off x="1" y="3973673"/>
          <a:ext cx="4093472" cy="1890861"/>
        </a:xfrm>
        <a:prstGeom prst="roundRect">
          <a:avLst/>
        </a:prstGeom>
        <a:solidFill>
          <a:srgbClr val="2A03C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Invoices &amp; VCOs</a:t>
          </a:r>
        </a:p>
      </dsp:txBody>
      <dsp:txXfrm>
        <a:off x="92305" y="4065977"/>
        <a:ext cx="3908864" cy="17062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32AE5-96A5-492D-A51F-38D2E968B9EB}">
      <dsp:nvSpPr>
        <dsp:cNvPr id="0" name=""/>
        <dsp:cNvSpPr/>
      </dsp:nvSpPr>
      <dsp:spPr>
        <a:xfrm>
          <a:off x="0" y="608"/>
          <a:ext cx="8229600" cy="10195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kern="1200" dirty="0"/>
            <a:t>2nd Tier Sub ID Summary</a:t>
          </a:r>
          <a:br>
            <a:rPr lang="en-US" sz="2900" kern="1200" dirty="0"/>
          </a:br>
          <a:endParaRPr lang="en-US" sz="2900" kern="1200" dirty="0"/>
        </a:p>
      </dsp:txBody>
      <dsp:txXfrm>
        <a:off x="49770" y="50378"/>
        <a:ext cx="8130060" cy="9200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FA4B6-B073-4B4E-86BB-2CDA394E0460}">
      <dsp:nvSpPr>
        <dsp:cNvPr id="0" name=""/>
        <dsp:cNvSpPr/>
      </dsp:nvSpPr>
      <dsp:spPr>
        <a:xfrm>
          <a:off x="0" y="9900"/>
          <a:ext cx="8229600" cy="11231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kern="1200" dirty="0"/>
            <a:t>Reminders</a:t>
          </a:r>
        </a:p>
      </dsp:txBody>
      <dsp:txXfrm>
        <a:off x="54830" y="64730"/>
        <a:ext cx="8119940" cy="10135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F87C-B254-43CF-82D3-C29B157699D4}">
      <dsp:nvSpPr>
        <dsp:cNvPr id="0" name=""/>
        <dsp:cNvSpPr/>
      </dsp:nvSpPr>
      <dsp:spPr>
        <a:xfrm>
          <a:off x="0" y="9900"/>
          <a:ext cx="8229600" cy="11231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kern="1200" dirty="0"/>
            <a:t>Last Minute Notes</a:t>
          </a:r>
        </a:p>
      </dsp:txBody>
      <dsp:txXfrm>
        <a:off x="54830" y="64730"/>
        <a:ext cx="8119940" cy="10135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600EB-303B-40DB-B599-9BD26F0C3824}">
      <dsp:nvSpPr>
        <dsp:cNvPr id="0" name=""/>
        <dsp:cNvSpPr/>
      </dsp:nvSpPr>
      <dsp:spPr>
        <a:xfrm>
          <a:off x="979765" y="2381"/>
          <a:ext cx="2550318" cy="1530191"/>
        </a:xfrm>
        <a:prstGeom prst="rect">
          <a:avLst/>
        </a:prstGeom>
        <a:solidFill>
          <a:srgbClr val="2A03CF"/>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Request a Gantt chart or schedule</a:t>
          </a:r>
        </a:p>
      </dsp:txBody>
      <dsp:txXfrm>
        <a:off x="979765" y="2381"/>
        <a:ext cx="2550318" cy="1530191"/>
      </dsp:txXfrm>
    </dsp:sp>
    <dsp:sp modelId="{C319E05B-57C5-412F-AECF-2F7C2D74AD3F}">
      <dsp:nvSpPr>
        <dsp:cNvPr id="0" name=""/>
        <dsp:cNvSpPr/>
      </dsp:nvSpPr>
      <dsp:spPr>
        <a:xfrm>
          <a:off x="3785115" y="2381"/>
          <a:ext cx="2550318" cy="1530191"/>
        </a:xfrm>
        <a:prstGeom prst="rect">
          <a:avLst/>
        </a:prstGeom>
        <a:solidFill>
          <a:srgbClr val="2F22D4"/>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Confirm subcontractor quotes are still valid if work order preparation was substantially delayed.</a:t>
          </a:r>
        </a:p>
      </dsp:txBody>
      <dsp:txXfrm>
        <a:off x="3785115" y="2381"/>
        <a:ext cx="2550318" cy="1530191"/>
      </dsp:txXfrm>
    </dsp:sp>
    <dsp:sp modelId="{5A96232D-BA0F-4A2F-AEEE-5419EF0B4B4D}">
      <dsp:nvSpPr>
        <dsp:cNvPr id="0" name=""/>
        <dsp:cNvSpPr/>
      </dsp:nvSpPr>
      <dsp:spPr>
        <a:xfrm>
          <a:off x="979765" y="1787604"/>
          <a:ext cx="2550318" cy="1530191"/>
        </a:xfrm>
        <a:prstGeom prst="rect">
          <a:avLst/>
        </a:prstGeom>
        <a:solidFill>
          <a:srgbClr val="2525B5"/>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Verify bids are from local and appropriate vendors.</a:t>
          </a:r>
        </a:p>
      </dsp:txBody>
      <dsp:txXfrm>
        <a:off x="979765" y="1787604"/>
        <a:ext cx="2550318" cy="1530191"/>
      </dsp:txXfrm>
    </dsp:sp>
    <dsp:sp modelId="{E132F2AC-5805-4709-88FD-202927CF1630}">
      <dsp:nvSpPr>
        <dsp:cNvPr id="0" name=""/>
        <dsp:cNvSpPr/>
      </dsp:nvSpPr>
      <dsp:spPr>
        <a:xfrm>
          <a:off x="3785115" y="1787604"/>
          <a:ext cx="2550318" cy="1530191"/>
        </a:xfrm>
        <a:prstGeom prst="rect">
          <a:avLst/>
        </a:prstGeom>
        <a:solidFill>
          <a:srgbClr val="2A03CF"/>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Confirm that proposed site restoration is “like for like”</a:t>
          </a:r>
        </a:p>
      </dsp:txBody>
      <dsp:txXfrm>
        <a:off x="3785115" y="1787604"/>
        <a:ext cx="2550318" cy="1530191"/>
      </dsp:txXfrm>
    </dsp:sp>
    <dsp:sp modelId="{59EEEFFF-7FB3-43B3-8416-DCDCB1021562}">
      <dsp:nvSpPr>
        <dsp:cNvPr id="0" name=""/>
        <dsp:cNvSpPr/>
      </dsp:nvSpPr>
      <dsp:spPr>
        <a:xfrm>
          <a:off x="2382440" y="3572827"/>
          <a:ext cx="2550318" cy="1530191"/>
        </a:xfrm>
        <a:prstGeom prst="rect">
          <a:avLst/>
        </a:prstGeom>
        <a:solidFill>
          <a:srgbClr val="271FC7"/>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Comprehensive proposal review comments.</a:t>
          </a:r>
        </a:p>
      </dsp:txBody>
      <dsp:txXfrm>
        <a:off x="2382440" y="3572827"/>
        <a:ext cx="2550318" cy="15301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8F85-16DE-478B-A53A-97730EAE9A94}">
      <dsp:nvSpPr>
        <dsp:cNvPr id="0" name=""/>
        <dsp:cNvSpPr/>
      </dsp:nvSpPr>
      <dsp:spPr>
        <a:xfrm>
          <a:off x="0" y="1443906"/>
          <a:ext cx="6553181" cy="4754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3B58FD0-D9FD-48E0-A808-E14EE7CE206B}">
      <dsp:nvSpPr>
        <dsp:cNvPr id="0" name=""/>
        <dsp:cNvSpPr/>
      </dsp:nvSpPr>
      <dsp:spPr>
        <a:xfrm>
          <a:off x="70666" y="436918"/>
          <a:ext cx="6686525" cy="1348403"/>
        </a:xfrm>
        <a:prstGeom prst="roundRect">
          <a:avLst/>
        </a:prstGeom>
        <a:solidFill>
          <a:srgbClr val="2525B5"/>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889000">
            <a:lnSpc>
              <a:spcPct val="90000"/>
            </a:lnSpc>
            <a:spcBef>
              <a:spcPct val="0"/>
            </a:spcBef>
            <a:spcAft>
              <a:spcPct val="35000"/>
            </a:spcAft>
            <a:buNone/>
          </a:pPr>
          <a:r>
            <a:rPr lang="en-US" sz="2000" kern="1200" dirty="0"/>
            <a:t>Usually required when removing canopies and buildings.  In rare occasions may be used for UST replacement.   It is most beneficial to determine whether an agreement is needed in the RAP stage of the project.</a:t>
          </a:r>
        </a:p>
      </dsp:txBody>
      <dsp:txXfrm>
        <a:off x="136490" y="502742"/>
        <a:ext cx="6554877" cy="1216755"/>
      </dsp:txXfrm>
    </dsp:sp>
    <dsp:sp modelId="{0359A5D6-5521-43AC-A061-4994F250DA94}">
      <dsp:nvSpPr>
        <dsp:cNvPr id="0" name=""/>
        <dsp:cNvSpPr/>
      </dsp:nvSpPr>
      <dsp:spPr>
        <a:xfrm>
          <a:off x="0" y="2112025"/>
          <a:ext cx="6543016" cy="5049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A90E8E2-4088-40D1-AC28-8BD32C6AF85E}">
      <dsp:nvSpPr>
        <dsp:cNvPr id="0" name=""/>
        <dsp:cNvSpPr/>
      </dsp:nvSpPr>
      <dsp:spPr>
        <a:xfrm>
          <a:off x="76273" y="2025512"/>
          <a:ext cx="6424120" cy="397348"/>
        </a:xfrm>
        <a:prstGeom prst="roundRect">
          <a:avLst/>
        </a:prstGeom>
        <a:solidFill>
          <a:srgbClr val="2F22D4"/>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889000">
            <a:lnSpc>
              <a:spcPct val="90000"/>
            </a:lnSpc>
            <a:spcBef>
              <a:spcPct val="0"/>
            </a:spcBef>
            <a:spcAft>
              <a:spcPct val="35000"/>
            </a:spcAft>
            <a:buNone/>
          </a:pPr>
          <a:r>
            <a:rPr lang="en-US" sz="2000" kern="1200" dirty="0"/>
            <a:t>MUST be finalized prior to issuance of work orders</a:t>
          </a:r>
          <a:r>
            <a:rPr lang="en-US" sz="2000" kern="1200"/>
            <a:t>. </a:t>
          </a:r>
          <a:endParaRPr lang="en-US" sz="2000" kern="1200" dirty="0"/>
        </a:p>
      </dsp:txBody>
      <dsp:txXfrm>
        <a:off x="95670" y="2044909"/>
        <a:ext cx="6385326" cy="358554"/>
      </dsp:txXfrm>
    </dsp:sp>
    <dsp:sp modelId="{0C7CB279-AD78-47DA-88C1-7773BD1F0878}">
      <dsp:nvSpPr>
        <dsp:cNvPr id="0" name=""/>
        <dsp:cNvSpPr/>
      </dsp:nvSpPr>
      <dsp:spPr>
        <a:xfrm>
          <a:off x="0" y="3319107"/>
          <a:ext cx="6543086" cy="49721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ACB6FC1-047E-4783-AFEC-7202634BEB9D}">
      <dsp:nvSpPr>
        <dsp:cNvPr id="0" name=""/>
        <dsp:cNvSpPr/>
      </dsp:nvSpPr>
      <dsp:spPr>
        <a:xfrm>
          <a:off x="81454" y="2708321"/>
          <a:ext cx="6314600" cy="949279"/>
        </a:xfrm>
        <a:prstGeom prst="roundRect">
          <a:avLst/>
        </a:prstGeom>
        <a:solidFill>
          <a:srgbClr val="2A03CF"/>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889000">
            <a:lnSpc>
              <a:spcPct val="90000"/>
            </a:lnSpc>
            <a:spcBef>
              <a:spcPct val="0"/>
            </a:spcBef>
            <a:spcAft>
              <a:spcPct val="35000"/>
            </a:spcAft>
            <a:buNone/>
          </a:pPr>
          <a:r>
            <a:rPr lang="en-US" sz="2000" kern="1200" dirty="0"/>
            <a:t>All compensation agreements must be reviewed and signed by OGC prior to submission to the property owner.</a:t>
          </a:r>
        </a:p>
      </dsp:txBody>
      <dsp:txXfrm>
        <a:off x="127794" y="2754661"/>
        <a:ext cx="6221920" cy="856599"/>
      </dsp:txXfrm>
    </dsp:sp>
    <dsp:sp modelId="{B6D903FE-EB1D-4111-BB93-810F2393F70D}">
      <dsp:nvSpPr>
        <dsp:cNvPr id="0" name=""/>
        <dsp:cNvSpPr/>
      </dsp:nvSpPr>
      <dsp:spPr>
        <a:xfrm>
          <a:off x="0" y="4913944"/>
          <a:ext cx="6553251" cy="41634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0DD93A2-66F6-499C-A0F0-6E0DBE2D8299}">
      <dsp:nvSpPr>
        <dsp:cNvPr id="0" name=""/>
        <dsp:cNvSpPr/>
      </dsp:nvSpPr>
      <dsp:spPr>
        <a:xfrm>
          <a:off x="152400" y="4022404"/>
          <a:ext cx="6311854" cy="1207332"/>
        </a:xfrm>
        <a:prstGeom prst="roundRect">
          <a:avLst/>
        </a:prstGeom>
        <a:solidFill>
          <a:srgbClr val="271FC7"/>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889000">
            <a:lnSpc>
              <a:spcPct val="90000"/>
            </a:lnSpc>
            <a:spcBef>
              <a:spcPct val="0"/>
            </a:spcBef>
            <a:spcAft>
              <a:spcPct val="35000"/>
            </a:spcAft>
            <a:buNone/>
          </a:pPr>
          <a:r>
            <a:rPr lang="en-US" sz="2000" kern="1200" dirty="0"/>
            <a:t>See 10-03-08 SOP Section 5.11 and Appendix H.11 for further explanation and examples of how to create an agreement.  This is also in the COMMON: drive under the Compensation Agreement folder.</a:t>
          </a:r>
        </a:p>
      </dsp:txBody>
      <dsp:txXfrm>
        <a:off x="211337" y="4081341"/>
        <a:ext cx="6193980" cy="10894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54F49-2A5E-40F2-BD95-6C1C787CF83E}">
      <dsp:nvSpPr>
        <dsp:cNvPr id="0" name=""/>
        <dsp:cNvSpPr/>
      </dsp:nvSpPr>
      <dsp:spPr>
        <a:xfrm>
          <a:off x="42" y="16534"/>
          <a:ext cx="4059212" cy="777600"/>
        </a:xfrm>
        <a:prstGeom prst="rect">
          <a:avLst/>
        </a:prstGeom>
        <a:solidFill>
          <a:srgbClr val="2F22D4"/>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Per Diem</a:t>
          </a:r>
        </a:p>
      </dsp:txBody>
      <dsp:txXfrm>
        <a:off x="42" y="16534"/>
        <a:ext cx="4059212" cy="777600"/>
      </dsp:txXfrm>
    </dsp:sp>
    <dsp:sp modelId="{F2CC05FA-0861-4EE0-9762-A4E563FBCE31}">
      <dsp:nvSpPr>
        <dsp:cNvPr id="0" name=""/>
        <dsp:cNvSpPr/>
      </dsp:nvSpPr>
      <dsp:spPr>
        <a:xfrm>
          <a:off x="42" y="794134"/>
          <a:ext cx="4059212" cy="45233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Allowable if activities exceed one whole day.</a:t>
          </a:r>
        </a:p>
        <a:p>
          <a:pPr marL="285750" lvl="1" indent="-285750" algn="l" defTabSz="1244600">
            <a:lnSpc>
              <a:spcPct val="90000"/>
            </a:lnSpc>
            <a:spcBef>
              <a:spcPct val="0"/>
            </a:spcBef>
            <a:spcAft>
              <a:spcPct val="15000"/>
            </a:spcAft>
            <a:buChar char="•"/>
          </a:pPr>
          <a:r>
            <a:rPr lang="en-US" sz="2800" kern="1200" dirty="0"/>
            <a:t>Pro-rate based on actual hours worked in 1/10 day increments.</a:t>
          </a:r>
        </a:p>
      </dsp:txBody>
      <dsp:txXfrm>
        <a:off x="42" y="794134"/>
        <a:ext cx="4059212" cy="4523331"/>
      </dsp:txXfrm>
    </dsp:sp>
    <dsp:sp modelId="{AA08C427-1F01-4D41-9971-AD6B3F8987DB}">
      <dsp:nvSpPr>
        <dsp:cNvPr id="0" name=""/>
        <dsp:cNvSpPr/>
      </dsp:nvSpPr>
      <dsp:spPr>
        <a:xfrm>
          <a:off x="4627544" y="16534"/>
          <a:ext cx="4059212" cy="777600"/>
        </a:xfrm>
        <a:prstGeom prst="rect">
          <a:avLst/>
        </a:prstGeom>
        <a:solidFill>
          <a:srgbClr val="2A03CF"/>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P.E. Oversight</a:t>
          </a:r>
        </a:p>
      </dsp:txBody>
      <dsp:txXfrm>
        <a:off x="4627544" y="16534"/>
        <a:ext cx="4059212" cy="777600"/>
      </dsp:txXfrm>
    </dsp:sp>
    <dsp:sp modelId="{2A6C881C-9BD5-44AB-942C-BA2B3F8A2300}">
      <dsp:nvSpPr>
        <dsp:cNvPr id="0" name=""/>
        <dsp:cNvSpPr/>
      </dsp:nvSpPr>
      <dsp:spPr>
        <a:xfrm>
          <a:off x="4627544" y="794134"/>
          <a:ext cx="4059212" cy="45233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SOP states a 1 time ½ day oversight and mobilization is allowed for excavations.</a:t>
          </a:r>
        </a:p>
        <a:p>
          <a:pPr marL="285750" lvl="1" indent="-285750" algn="l" defTabSz="1244600">
            <a:lnSpc>
              <a:spcPct val="90000"/>
            </a:lnSpc>
            <a:spcBef>
              <a:spcPct val="0"/>
            </a:spcBef>
            <a:spcAft>
              <a:spcPct val="15000"/>
            </a:spcAft>
            <a:buChar char="•"/>
          </a:pPr>
          <a:r>
            <a:rPr lang="en-US" sz="2800" kern="1200" dirty="0"/>
            <a:t>If excavation is performed in phases (LDA and conventional) or is very complicated an additional visit may be warranted.</a:t>
          </a:r>
        </a:p>
      </dsp:txBody>
      <dsp:txXfrm>
        <a:off x="4627544" y="794134"/>
        <a:ext cx="4059212" cy="45233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E0590-EF6F-44B6-90D0-C0C58B19F340}">
      <dsp:nvSpPr>
        <dsp:cNvPr id="0" name=""/>
        <dsp:cNvSpPr/>
      </dsp:nvSpPr>
      <dsp:spPr>
        <a:xfrm>
          <a:off x="3627119" y="651"/>
          <a:ext cx="5440680" cy="253937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One person oversight</a:t>
          </a:r>
        </a:p>
        <a:p>
          <a:pPr marL="228600" lvl="1" indent="-228600" algn="l" defTabSz="1022350">
            <a:lnSpc>
              <a:spcPct val="90000"/>
            </a:lnSpc>
            <a:spcBef>
              <a:spcPct val="0"/>
            </a:spcBef>
            <a:spcAft>
              <a:spcPct val="15000"/>
            </a:spcAft>
            <a:buChar char="•"/>
          </a:pPr>
          <a:r>
            <a:rPr lang="en-US" sz="2300" kern="1200" dirty="0"/>
            <a:t>Kits are given to the in-house crew.</a:t>
          </a:r>
        </a:p>
        <a:p>
          <a:pPr marL="228600" lvl="1" indent="-228600" algn="l" defTabSz="1022350">
            <a:lnSpc>
              <a:spcPct val="90000"/>
            </a:lnSpc>
            <a:spcBef>
              <a:spcPct val="0"/>
            </a:spcBef>
            <a:spcAft>
              <a:spcPct val="15000"/>
            </a:spcAft>
            <a:buChar char="•"/>
          </a:pPr>
          <a:r>
            <a:rPr lang="en-US" sz="2300" kern="1200" dirty="0"/>
            <a:t>Oversight person should be given costs for PPE and a vehicle when warranted.</a:t>
          </a:r>
        </a:p>
      </dsp:txBody>
      <dsp:txXfrm>
        <a:off x="3627119" y="318073"/>
        <a:ext cx="4488413" cy="1904535"/>
      </dsp:txXfrm>
    </dsp:sp>
    <dsp:sp modelId="{E352B533-44AC-437B-90B8-BB660B92C3C6}">
      <dsp:nvSpPr>
        <dsp:cNvPr id="0" name=""/>
        <dsp:cNvSpPr/>
      </dsp:nvSpPr>
      <dsp:spPr>
        <a:xfrm>
          <a:off x="0" y="651"/>
          <a:ext cx="3627120" cy="2539379"/>
        </a:xfrm>
        <a:prstGeom prst="roundRect">
          <a:avLst/>
        </a:prstGeom>
        <a:solidFill>
          <a:srgbClr val="2525B5"/>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In-house</a:t>
          </a:r>
        </a:p>
      </dsp:txBody>
      <dsp:txXfrm>
        <a:off x="123962" y="124613"/>
        <a:ext cx="3379196" cy="2291455"/>
      </dsp:txXfrm>
    </dsp:sp>
    <dsp:sp modelId="{587F2080-4368-4831-8F12-CC0FACE6018D}">
      <dsp:nvSpPr>
        <dsp:cNvPr id="0" name=""/>
        <dsp:cNvSpPr/>
      </dsp:nvSpPr>
      <dsp:spPr>
        <a:xfrm>
          <a:off x="3627119" y="2793968"/>
          <a:ext cx="5440680" cy="253937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Two person oversight</a:t>
          </a:r>
        </a:p>
        <a:p>
          <a:pPr marL="228600" lvl="1" indent="-228600" algn="l" defTabSz="1022350">
            <a:lnSpc>
              <a:spcPct val="90000"/>
            </a:lnSpc>
            <a:spcBef>
              <a:spcPct val="0"/>
            </a:spcBef>
            <a:spcAft>
              <a:spcPct val="15000"/>
            </a:spcAft>
            <a:buChar char="•"/>
          </a:pPr>
          <a:r>
            <a:rPr lang="en-US" sz="2300" kern="1200" dirty="0"/>
            <a:t>Oversight kit (C-24) is given per SOP (maximum of 12 per month)</a:t>
          </a:r>
        </a:p>
      </dsp:txBody>
      <dsp:txXfrm>
        <a:off x="3627119" y="3111390"/>
        <a:ext cx="4488413" cy="1904535"/>
      </dsp:txXfrm>
    </dsp:sp>
    <dsp:sp modelId="{578FC750-ADC8-4EDA-A1F4-BDDC5DB23DC6}">
      <dsp:nvSpPr>
        <dsp:cNvPr id="0" name=""/>
        <dsp:cNvSpPr/>
      </dsp:nvSpPr>
      <dsp:spPr>
        <a:xfrm>
          <a:off x="0" y="2793968"/>
          <a:ext cx="3627120" cy="2539379"/>
        </a:xfrm>
        <a:prstGeom prst="roundRect">
          <a:avLst/>
        </a:prstGeom>
        <a:solidFill>
          <a:srgbClr val="271FC7"/>
        </a:solid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Subcontractor</a:t>
          </a:r>
        </a:p>
      </dsp:txBody>
      <dsp:txXfrm>
        <a:off x="123962" y="2917930"/>
        <a:ext cx="3379196" cy="22914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08A70-2416-49E3-A4AE-2CF3A5391093}">
      <dsp:nvSpPr>
        <dsp:cNvPr id="0" name=""/>
        <dsp:cNvSpPr/>
      </dsp:nvSpPr>
      <dsp:spPr>
        <a:xfrm>
          <a:off x="2286000" y="0"/>
          <a:ext cx="2362199" cy="2362199"/>
        </a:xfrm>
        <a:prstGeom prst="triangle">
          <a:avLst/>
        </a:prstGeom>
        <a:solidFill>
          <a:srgbClr val="2A03CF"/>
        </a:solidFill>
        <a:ln w="381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MOT issues</a:t>
          </a:r>
        </a:p>
      </dsp:txBody>
      <dsp:txXfrm>
        <a:off x="2876550" y="1181100"/>
        <a:ext cx="1181099" cy="1181099"/>
      </dsp:txXfrm>
    </dsp:sp>
    <dsp:sp modelId="{07BE143F-CFC4-473D-8E9D-F9818C67BFFB}">
      <dsp:nvSpPr>
        <dsp:cNvPr id="0" name=""/>
        <dsp:cNvSpPr/>
      </dsp:nvSpPr>
      <dsp:spPr>
        <a:xfrm>
          <a:off x="1104900" y="2362199"/>
          <a:ext cx="2362199" cy="2362199"/>
        </a:xfrm>
        <a:prstGeom prst="triangle">
          <a:avLst/>
        </a:prstGeom>
        <a:solidFill>
          <a:srgbClr val="271FC7"/>
        </a:solidFill>
        <a:ln w="381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Utilities</a:t>
          </a:r>
        </a:p>
      </dsp:txBody>
      <dsp:txXfrm>
        <a:off x="1695450" y="3543299"/>
        <a:ext cx="1181099" cy="1181099"/>
      </dsp:txXfrm>
    </dsp:sp>
    <dsp:sp modelId="{E77566EB-F9AB-40BC-B09E-9093F623FD74}">
      <dsp:nvSpPr>
        <dsp:cNvPr id="0" name=""/>
        <dsp:cNvSpPr/>
      </dsp:nvSpPr>
      <dsp:spPr>
        <a:xfrm rot="10800000">
          <a:off x="2286000" y="2362199"/>
          <a:ext cx="2362199" cy="2362199"/>
        </a:xfrm>
        <a:prstGeom prst="triangle">
          <a:avLst/>
        </a:prstGeom>
        <a:solidFill>
          <a:srgbClr val="2525B5"/>
        </a:solidFill>
        <a:ln w="381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Night Work</a:t>
          </a:r>
          <a:endParaRPr lang="en-US" sz="2400" kern="1200" dirty="0"/>
        </a:p>
      </dsp:txBody>
      <dsp:txXfrm rot="10800000">
        <a:off x="2876550" y="2362199"/>
        <a:ext cx="1181099" cy="1181099"/>
      </dsp:txXfrm>
    </dsp:sp>
    <dsp:sp modelId="{27E80684-1353-465E-AC69-7E4A2B0A4C96}">
      <dsp:nvSpPr>
        <dsp:cNvPr id="0" name=""/>
        <dsp:cNvSpPr/>
      </dsp:nvSpPr>
      <dsp:spPr>
        <a:xfrm>
          <a:off x="3467100" y="2362199"/>
          <a:ext cx="2362199" cy="2362199"/>
        </a:xfrm>
        <a:prstGeom prst="triangle">
          <a:avLst/>
        </a:prstGeom>
        <a:solidFill>
          <a:srgbClr val="2F22D4"/>
        </a:solidFill>
        <a:ln w="381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Stockpile</a:t>
          </a:r>
        </a:p>
      </dsp:txBody>
      <dsp:txXfrm>
        <a:off x="4057650" y="3543299"/>
        <a:ext cx="1181099" cy="11810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07187-DBED-4A60-ADF1-6BFAE6DAC0CE}">
      <dsp:nvSpPr>
        <dsp:cNvPr id="0" name=""/>
        <dsp:cNvSpPr/>
      </dsp:nvSpPr>
      <dsp:spPr>
        <a:xfrm>
          <a:off x="1111703" y="2"/>
          <a:ext cx="1470903" cy="1386029"/>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tx1"/>
        </a:fontRef>
      </dsp:style>
      <dsp:txBody>
        <a:bodyPr spcFirstLastPara="0" vert="horz" wrap="square" lIns="352257" tIns="36830" rIns="352257" bIns="36830" numCol="1" spcCol="1270" anchor="ctr" anchorCtr="0">
          <a:noAutofit/>
        </a:bodyPr>
        <a:lstStyle/>
        <a:p>
          <a:pPr marL="0" lvl="0" indent="0" algn="ctr" defTabSz="1289050">
            <a:lnSpc>
              <a:spcPct val="90000"/>
            </a:lnSpc>
            <a:spcBef>
              <a:spcPct val="0"/>
            </a:spcBef>
            <a:spcAft>
              <a:spcPct val="35000"/>
            </a:spcAft>
            <a:buNone/>
          </a:pPr>
          <a:r>
            <a:rPr lang="en-US" sz="2900" kern="1200" dirty="0"/>
            <a:t>L</a:t>
          </a:r>
        </a:p>
      </dsp:txBody>
      <dsp:txXfrm>
        <a:off x="1327112" y="202981"/>
        <a:ext cx="1040085" cy="980071"/>
      </dsp:txXfrm>
    </dsp:sp>
    <dsp:sp modelId="{4B95FDFA-53CF-4C50-BE0E-4EFE3EB35108}">
      <dsp:nvSpPr>
        <dsp:cNvPr id="0" name=""/>
        <dsp:cNvSpPr/>
      </dsp:nvSpPr>
      <dsp:spPr>
        <a:xfrm>
          <a:off x="2254694" y="2"/>
          <a:ext cx="1376043" cy="1443764"/>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tx1"/>
        </a:fontRef>
      </dsp:style>
      <dsp:txBody>
        <a:bodyPr spcFirstLastPara="0" vert="horz" wrap="square" lIns="352257" tIns="36830" rIns="352257"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a:t>
          </a:r>
        </a:p>
      </dsp:txBody>
      <dsp:txXfrm>
        <a:off x="2456211" y="211436"/>
        <a:ext cx="973009" cy="1020896"/>
      </dsp:txXfrm>
    </dsp:sp>
    <dsp:sp modelId="{1120DE52-4331-4DDA-B148-BDEB691CE24E}">
      <dsp:nvSpPr>
        <dsp:cNvPr id="0" name=""/>
        <dsp:cNvSpPr/>
      </dsp:nvSpPr>
      <dsp:spPr>
        <a:xfrm>
          <a:off x="3276595" y="2"/>
          <a:ext cx="1479096" cy="1389869"/>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tx1"/>
        </a:fontRef>
      </dsp:style>
      <dsp:txBody>
        <a:bodyPr spcFirstLastPara="0" vert="horz" wrap="square" lIns="352257" tIns="36830" rIns="352257"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a:t>
          </a:r>
        </a:p>
      </dsp:txBody>
      <dsp:txXfrm>
        <a:off x="3493204" y="203544"/>
        <a:ext cx="1045878" cy="982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9CEE8-2BD5-4B84-A0D8-B60A2BA67921}">
      <dsp:nvSpPr>
        <dsp:cNvPr id="0" name=""/>
        <dsp:cNvSpPr/>
      </dsp:nvSpPr>
      <dsp:spPr>
        <a:xfrm>
          <a:off x="0" y="103499"/>
          <a:ext cx="8229600" cy="9360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t>Source Removal Quote Form (SRQF)</a:t>
          </a:r>
        </a:p>
      </dsp:txBody>
      <dsp:txXfrm>
        <a:off x="45692" y="149191"/>
        <a:ext cx="8138216" cy="8446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73596-DAEC-424E-A4EE-D2EEDB6DE454}">
      <dsp:nvSpPr>
        <dsp:cNvPr id="0" name=""/>
        <dsp:cNvSpPr/>
      </dsp:nvSpPr>
      <dsp:spPr>
        <a:xfrm>
          <a:off x="0" y="0"/>
          <a:ext cx="8229600" cy="2469058"/>
        </a:xfrm>
        <a:prstGeom prst="roundRect">
          <a:avLst>
            <a:gd name="adj" fmla="val 10000"/>
          </a:avLst>
        </a:prstGeom>
        <a:solidFill>
          <a:srgbClr val="2F22D4"/>
        </a:solid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hemeClr val="accent1"/>
        </a:lnRef>
        <a:fillRef idx="3">
          <a:schemeClr val="accent1"/>
        </a:fillRef>
        <a:effectRef idx="3">
          <a:schemeClr val="accent1"/>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LDA</a:t>
          </a:r>
        </a:p>
        <a:p>
          <a:pPr marL="228600" lvl="1" indent="-228600" algn="l" defTabSz="1022350">
            <a:lnSpc>
              <a:spcPct val="90000"/>
            </a:lnSpc>
            <a:spcBef>
              <a:spcPct val="0"/>
            </a:spcBef>
            <a:spcAft>
              <a:spcPct val="15000"/>
            </a:spcAft>
            <a:buChar char="•"/>
          </a:pPr>
          <a:r>
            <a:rPr lang="en-US" sz="2300" kern="1200" dirty="0"/>
            <a:t>Not recommended to collect from the auger flight.</a:t>
          </a:r>
        </a:p>
        <a:p>
          <a:pPr marL="228600" lvl="1" indent="-228600" algn="l" defTabSz="1022350">
            <a:lnSpc>
              <a:spcPct val="90000"/>
            </a:lnSpc>
            <a:spcBef>
              <a:spcPct val="0"/>
            </a:spcBef>
            <a:spcAft>
              <a:spcPct val="15000"/>
            </a:spcAft>
            <a:buChar char="•"/>
          </a:pPr>
          <a:r>
            <a:rPr lang="en-US" sz="2300" kern="1200" dirty="0"/>
            <a:t>Sufficient assessment up front is critical to avoid rush fees of lab analytical samples.</a:t>
          </a:r>
        </a:p>
      </dsp:txBody>
      <dsp:txXfrm>
        <a:off x="1892825" y="0"/>
        <a:ext cx="6336774" cy="2469058"/>
      </dsp:txXfrm>
    </dsp:sp>
    <dsp:sp modelId="{8F1A3A61-1BD2-4584-8C42-226490763FE4}">
      <dsp:nvSpPr>
        <dsp:cNvPr id="0" name=""/>
        <dsp:cNvSpPr/>
      </dsp:nvSpPr>
      <dsp:spPr>
        <a:xfrm>
          <a:off x="246848" y="246965"/>
          <a:ext cx="1646035" cy="1975128"/>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52C8DE-AEB4-41B1-BB0C-CA02CFD68E51}">
      <dsp:nvSpPr>
        <dsp:cNvPr id="0" name=""/>
        <dsp:cNvSpPr/>
      </dsp:nvSpPr>
      <dsp:spPr>
        <a:xfrm>
          <a:off x="0" y="2715964"/>
          <a:ext cx="8229600" cy="2616091"/>
        </a:xfrm>
        <a:prstGeom prst="roundRect">
          <a:avLst>
            <a:gd name="adj" fmla="val 10000"/>
          </a:avLst>
        </a:prstGeom>
        <a:solidFill>
          <a:srgbClr val="2F22D4"/>
        </a:solid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hemeClr val="accent1"/>
        </a:lnRef>
        <a:fillRef idx="3">
          <a:schemeClr val="accent1"/>
        </a:fillRef>
        <a:effectRef idx="3">
          <a:schemeClr val="accent1"/>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Conventional</a:t>
          </a:r>
        </a:p>
        <a:p>
          <a:pPr marL="228600" lvl="1" indent="-228600" algn="l" defTabSz="1022350">
            <a:lnSpc>
              <a:spcPct val="90000"/>
            </a:lnSpc>
            <a:spcBef>
              <a:spcPct val="0"/>
            </a:spcBef>
            <a:spcAft>
              <a:spcPct val="15000"/>
            </a:spcAft>
            <a:buChar char="•"/>
          </a:pPr>
          <a:r>
            <a:rPr lang="en-US" sz="2300" kern="1200" dirty="0"/>
            <a:t>Bottom samples under the water table are not recommended.</a:t>
          </a:r>
        </a:p>
        <a:p>
          <a:pPr marL="228600" lvl="1" indent="-228600" algn="l" defTabSz="1022350">
            <a:lnSpc>
              <a:spcPct val="90000"/>
            </a:lnSpc>
            <a:spcBef>
              <a:spcPct val="0"/>
            </a:spcBef>
            <a:spcAft>
              <a:spcPct val="15000"/>
            </a:spcAft>
            <a:buChar char="•"/>
          </a:pPr>
          <a:r>
            <a:rPr lang="en-US" sz="2300" kern="1200" dirty="0"/>
            <a:t>Occasionally bottom samples may be useful if the area will be inaccessible after the excavation (tank pit, dispenser/canopy location, etc.).</a:t>
          </a:r>
        </a:p>
      </dsp:txBody>
      <dsp:txXfrm>
        <a:off x="1892825" y="2715964"/>
        <a:ext cx="6336774" cy="2616091"/>
      </dsp:txXfrm>
    </dsp:sp>
    <dsp:sp modelId="{E1795EDB-9E8E-440D-9CB2-B2C96D1B6410}">
      <dsp:nvSpPr>
        <dsp:cNvPr id="0" name=""/>
        <dsp:cNvSpPr/>
      </dsp:nvSpPr>
      <dsp:spPr>
        <a:xfrm>
          <a:off x="246905" y="3036386"/>
          <a:ext cx="1645920" cy="1975246"/>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64CF-6D89-4625-B8E3-222AB803F35C}">
      <dsp:nvSpPr>
        <dsp:cNvPr id="0" name=""/>
        <dsp:cNvSpPr/>
      </dsp:nvSpPr>
      <dsp:spPr>
        <a:xfrm>
          <a:off x="2161032" y="0"/>
          <a:ext cx="1536192" cy="853440"/>
        </a:xfrm>
        <a:prstGeom prst="roundRect">
          <a:avLst>
            <a:gd name="adj" fmla="val 10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VCO</a:t>
          </a:r>
        </a:p>
      </dsp:txBody>
      <dsp:txXfrm>
        <a:off x="2186028" y="24996"/>
        <a:ext cx="1486200" cy="803448"/>
      </dsp:txXfrm>
    </dsp:sp>
    <dsp:sp modelId="{C8D2E87D-0AAE-4E45-BDC3-88C5DFBC07C8}">
      <dsp:nvSpPr>
        <dsp:cNvPr id="0" name=""/>
        <dsp:cNvSpPr/>
      </dsp:nvSpPr>
      <dsp:spPr>
        <a:xfrm>
          <a:off x="4379976" y="0"/>
          <a:ext cx="1536192" cy="853440"/>
        </a:xfrm>
        <a:prstGeom prst="roundRect">
          <a:avLst>
            <a:gd name="adj" fmla="val 10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New Work Order</a:t>
          </a:r>
        </a:p>
      </dsp:txBody>
      <dsp:txXfrm>
        <a:off x="4404972" y="24996"/>
        <a:ext cx="1486200" cy="803448"/>
      </dsp:txXfrm>
    </dsp:sp>
    <dsp:sp modelId="{16BA02FF-6F24-4FFE-BA94-45A81A83AA99}">
      <dsp:nvSpPr>
        <dsp:cNvPr id="0" name=""/>
        <dsp:cNvSpPr/>
      </dsp:nvSpPr>
      <dsp:spPr>
        <a:xfrm>
          <a:off x="3718560" y="3627120"/>
          <a:ext cx="640080" cy="640080"/>
        </a:xfrm>
        <a:prstGeom prst="triangle">
          <a:avLst/>
        </a:prstGeom>
        <a:solidFill>
          <a:schemeClr val="tx1">
            <a:alpha val="90000"/>
          </a:schemeClr>
        </a:solidFill>
        <a:ln w="381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C3C71DE9-E9A8-4FFB-B6F7-B08FBB596373}">
      <dsp:nvSpPr>
        <dsp:cNvPr id="0" name=""/>
        <dsp:cNvSpPr/>
      </dsp:nvSpPr>
      <dsp:spPr>
        <a:xfrm rot="240000">
          <a:off x="2117773" y="3352838"/>
          <a:ext cx="3841652" cy="268634"/>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C865A1-7777-4C0F-82BD-563F30AAD5BD}">
      <dsp:nvSpPr>
        <dsp:cNvPr id="0" name=""/>
        <dsp:cNvSpPr/>
      </dsp:nvSpPr>
      <dsp:spPr>
        <a:xfrm rot="240000">
          <a:off x="4400092" y="2272731"/>
          <a:ext cx="1581302" cy="1121379"/>
        </a:xfrm>
        <a:prstGeom prst="roundRect">
          <a:avLst/>
        </a:prstGeom>
        <a:solidFill>
          <a:srgbClr val="2A03CF"/>
        </a:solidFill>
        <a:ln w="381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Change in scope of work</a:t>
          </a:r>
        </a:p>
      </dsp:txBody>
      <dsp:txXfrm>
        <a:off x="4454833" y="2327472"/>
        <a:ext cx="1471820" cy="1011897"/>
      </dsp:txXfrm>
    </dsp:sp>
    <dsp:sp modelId="{5F6BAD10-971A-4063-A9A6-0AFA98D5FE7E}">
      <dsp:nvSpPr>
        <dsp:cNvPr id="0" name=""/>
        <dsp:cNvSpPr/>
      </dsp:nvSpPr>
      <dsp:spPr>
        <a:xfrm rot="240000">
          <a:off x="4485436" y="1112052"/>
          <a:ext cx="1581302" cy="1121379"/>
        </a:xfrm>
        <a:prstGeom prst="roundRect">
          <a:avLst/>
        </a:prstGeom>
        <a:solidFill>
          <a:srgbClr val="271FC7"/>
        </a:solidFill>
        <a:ln w="381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Excessive cost increase</a:t>
          </a:r>
        </a:p>
      </dsp:txBody>
      <dsp:txXfrm>
        <a:off x="4540177" y="1166793"/>
        <a:ext cx="1471820" cy="1011897"/>
      </dsp:txXfrm>
    </dsp:sp>
    <dsp:sp modelId="{6D38B369-A3EE-4B91-A9F5-6B822C435161}">
      <dsp:nvSpPr>
        <dsp:cNvPr id="0" name=""/>
        <dsp:cNvSpPr/>
      </dsp:nvSpPr>
      <dsp:spPr>
        <a:xfrm rot="240000">
          <a:off x="2202484" y="2119112"/>
          <a:ext cx="1581302" cy="1121379"/>
        </a:xfrm>
        <a:prstGeom prst="roundRect">
          <a:avLst/>
        </a:prstGeom>
        <a:solidFill>
          <a:srgbClr val="2A03CF"/>
        </a:solidFill>
        <a:ln w="381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Minor Changes</a:t>
          </a:r>
        </a:p>
      </dsp:txBody>
      <dsp:txXfrm>
        <a:off x="2257225" y="2173853"/>
        <a:ext cx="1471820" cy="1011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679B-B700-43E4-A862-23323C55960D}">
      <dsp:nvSpPr>
        <dsp:cNvPr id="0" name=""/>
        <dsp:cNvSpPr/>
      </dsp:nvSpPr>
      <dsp:spPr>
        <a:xfrm rot="10800000">
          <a:off x="2220089" y="304799"/>
          <a:ext cx="5472684" cy="391636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5723" tIns="110490" rIns="206248" bIns="110490" numCol="1" spcCol="1270" anchor="t" anchorCtr="0">
          <a:noAutofit/>
        </a:bodyPr>
        <a:lstStyle/>
        <a:p>
          <a:pPr marL="0" lvl="0" indent="0" algn="l" defTabSz="1289050" rtl="0">
            <a:lnSpc>
              <a:spcPct val="90000"/>
            </a:lnSpc>
            <a:spcBef>
              <a:spcPct val="0"/>
            </a:spcBef>
            <a:spcAft>
              <a:spcPct val="35000"/>
            </a:spcAft>
            <a:buNone/>
          </a:pPr>
          <a:r>
            <a:rPr lang="en-US" sz="2900" kern="1200" dirty="0"/>
            <a:t>EFFECTIVE 12/15/2011</a:t>
          </a:r>
        </a:p>
        <a:p>
          <a:pPr marL="228600" lvl="1" indent="-228600" algn="l" defTabSz="1022350" rtl="0">
            <a:lnSpc>
              <a:spcPct val="90000"/>
            </a:lnSpc>
            <a:spcBef>
              <a:spcPct val="0"/>
            </a:spcBef>
            <a:spcAft>
              <a:spcPct val="15000"/>
            </a:spcAft>
            <a:buChar char="•"/>
          </a:pPr>
          <a:r>
            <a:rPr lang="en-US" sz="2300" kern="1200" dirty="0"/>
            <a:t>Proposals received on or after December 15</a:t>
          </a:r>
          <a:r>
            <a:rPr lang="en-US" sz="2300" kern="1200" baseline="30000" dirty="0"/>
            <a:t>th</a:t>
          </a:r>
          <a:r>
            <a:rPr lang="en-US" sz="2300" kern="1200" dirty="0"/>
            <a:t>, must use the new SRQF. </a:t>
          </a:r>
        </a:p>
        <a:p>
          <a:pPr marL="228600" lvl="1" indent="-228600" algn="l" defTabSz="1022350" rtl="0">
            <a:lnSpc>
              <a:spcPct val="90000"/>
            </a:lnSpc>
            <a:spcBef>
              <a:spcPct val="0"/>
            </a:spcBef>
            <a:spcAft>
              <a:spcPct val="15000"/>
            </a:spcAft>
            <a:buChar char="•"/>
          </a:pPr>
          <a:r>
            <a:rPr lang="en-US" sz="2300" kern="1200" dirty="0"/>
            <a:t>Proposals received prior to December 15th, may use either the previous SRQF or new version. </a:t>
          </a:r>
        </a:p>
      </dsp:txBody>
      <dsp:txXfrm rot="10800000">
        <a:off x="3199180" y="304799"/>
        <a:ext cx="4493593" cy="3916364"/>
      </dsp:txXfrm>
    </dsp:sp>
    <dsp:sp modelId="{2889A9E4-60E0-484C-8746-1D539165C9AE}">
      <dsp:nvSpPr>
        <dsp:cNvPr id="0" name=""/>
        <dsp:cNvSpPr/>
      </dsp:nvSpPr>
      <dsp:spPr>
        <a:xfrm>
          <a:off x="533408" y="623333"/>
          <a:ext cx="3366525" cy="3339066"/>
        </a:xfrm>
        <a:prstGeom prst="roundRect">
          <a:avLst/>
        </a:prstGeom>
        <a:blipFill>
          <a:blip xmlns:r="http://schemas.openxmlformats.org/officeDocument/2006/relationships" r:embed="rId1">
            <a:extLst/>
          </a:blip>
          <a:srcRect/>
          <a:stretch>
            <a:fillRect l="-7000" r="-7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1A84E-B9AB-4320-A436-2AFB5B94EA5D}">
      <dsp:nvSpPr>
        <dsp:cNvPr id="0" name=""/>
        <dsp:cNvSpPr/>
      </dsp:nvSpPr>
      <dsp:spPr>
        <a:xfrm>
          <a:off x="2633471" y="0"/>
          <a:ext cx="2962656" cy="11430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n-US" sz="3700" kern="1200" dirty="0"/>
            <a:t>What’s New?</a:t>
          </a:r>
        </a:p>
      </dsp:txBody>
      <dsp:txXfrm>
        <a:off x="2689268" y="55797"/>
        <a:ext cx="2851062" cy="1031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D5A6C-C96F-42B5-826D-5D04EA1456A2}">
      <dsp:nvSpPr>
        <dsp:cNvPr id="0" name=""/>
        <dsp:cNvSpPr/>
      </dsp:nvSpPr>
      <dsp:spPr>
        <a:xfrm>
          <a:off x="0" y="9900"/>
          <a:ext cx="8229600" cy="11231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kern="1200" dirty="0"/>
            <a:t>SRQF In-house Exclusion</a:t>
          </a:r>
        </a:p>
      </dsp:txBody>
      <dsp:txXfrm>
        <a:off x="54830" y="64730"/>
        <a:ext cx="8119940" cy="1013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6B2A4-FC93-4BD9-BDF9-981409EF7048}">
      <dsp:nvSpPr>
        <dsp:cNvPr id="0" name=""/>
        <dsp:cNvSpPr/>
      </dsp:nvSpPr>
      <dsp:spPr>
        <a:xfrm>
          <a:off x="0" y="9900"/>
          <a:ext cx="8229600" cy="11231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kern="1200" dirty="0"/>
            <a:t>Mobilization</a:t>
          </a:r>
        </a:p>
      </dsp:txBody>
      <dsp:txXfrm>
        <a:off x="54830" y="64730"/>
        <a:ext cx="8119940" cy="1013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C433C-0B01-40C8-86A8-CCFB6004BC31}">
      <dsp:nvSpPr>
        <dsp:cNvPr id="0" name=""/>
        <dsp:cNvSpPr/>
      </dsp:nvSpPr>
      <dsp:spPr>
        <a:xfrm>
          <a:off x="0" y="9900"/>
          <a:ext cx="8229600" cy="11231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kern="1200" dirty="0"/>
            <a:t>Line Item Changes</a:t>
          </a:r>
        </a:p>
      </dsp:txBody>
      <dsp:txXfrm>
        <a:off x="54830" y="64730"/>
        <a:ext cx="8119940" cy="10135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D4D86-0259-4D6F-96E1-CCBA78BB88EA}">
      <dsp:nvSpPr>
        <dsp:cNvPr id="0" name=""/>
        <dsp:cNvSpPr/>
      </dsp:nvSpPr>
      <dsp:spPr>
        <a:xfrm>
          <a:off x="0" y="539"/>
          <a:ext cx="8229600" cy="11419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kern="1200" dirty="0"/>
            <a:t>Line Item Changes </a:t>
          </a:r>
          <a:r>
            <a:rPr lang="en-US" sz="4000" kern="1200" dirty="0"/>
            <a:t>(continued…)</a:t>
          </a:r>
        </a:p>
      </dsp:txBody>
      <dsp:txXfrm>
        <a:off x="55744" y="56283"/>
        <a:ext cx="8118112" cy="1030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6DCB1-4F62-4A66-9A5E-3CCC15FD3E02}">
      <dsp:nvSpPr>
        <dsp:cNvPr id="0" name=""/>
        <dsp:cNvSpPr/>
      </dsp:nvSpPr>
      <dsp:spPr>
        <a:xfrm>
          <a:off x="0" y="9900"/>
          <a:ext cx="8229600" cy="11231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kern="1200" dirty="0"/>
            <a:t>1</a:t>
          </a:r>
          <a:r>
            <a:rPr lang="en-US" sz="4800" kern="1200" baseline="30000" dirty="0"/>
            <a:t>st </a:t>
          </a:r>
          <a:r>
            <a:rPr lang="en-US" sz="4800" kern="1200" dirty="0"/>
            <a:t>Tier Sub ID Summary</a:t>
          </a:r>
        </a:p>
      </dsp:txBody>
      <dsp:txXfrm>
        <a:off x="54830" y="64730"/>
        <a:ext cx="8119940" cy="10135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462FE7D-F979-4554-BB57-44CC00EED16B}" type="datetimeFigureOut">
              <a:rPr lang="en-US"/>
              <a:pPr>
                <a:defRPr/>
              </a:pPr>
              <a:t>2/13/2017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A10281-E930-4176-805C-C5A80360F06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9351425-316B-476A-A0C7-10E4CE86187A}" type="datetimeFigureOut">
              <a:rPr lang="en-US"/>
              <a:pPr>
                <a:defRPr/>
              </a:pPr>
              <a:t>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6B22BEE-2CCA-46BA-AA76-33D85E5AE47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2B16CD-2089-47D2-8DC5-6892AE05A657}" type="slidenum">
              <a:rPr lang="en-US" altLang="en-US"/>
              <a:pPr eaLnBrk="1" hangingPunct="1"/>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0AFF18C-5991-4086-A0B8-C9CE06598811}"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1156DC-3FFD-41F4-A71B-B18AEE035089}" type="slidenum">
              <a:rPr lang="en-US" altLang="en-US"/>
              <a:pPr/>
              <a:t>‹#›</a:t>
            </a:fld>
            <a:endParaRPr lang="en-US" altLang="en-US"/>
          </a:p>
        </p:txBody>
      </p:sp>
    </p:spTree>
    <p:extLst>
      <p:ext uri="{BB962C8B-B14F-4D97-AF65-F5344CB8AC3E}">
        <p14:creationId xmlns:p14="http://schemas.microsoft.com/office/powerpoint/2010/main" val="228420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FB4884-63D5-4737-81DF-ECD576C295DB}"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76E5F2-FB56-4D67-A9E3-17ADC406DE1D}" type="slidenum">
              <a:rPr lang="en-US" altLang="en-US"/>
              <a:pPr/>
              <a:t>‹#›</a:t>
            </a:fld>
            <a:endParaRPr lang="en-US" altLang="en-US"/>
          </a:p>
        </p:txBody>
      </p:sp>
    </p:spTree>
    <p:extLst>
      <p:ext uri="{BB962C8B-B14F-4D97-AF65-F5344CB8AC3E}">
        <p14:creationId xmlns:p14="http://schemas.microsoft.com/office/powerpoint/2010/main" val="200534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457B72-F5E1-4998-80FD-3326C6335A6C}"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520DCF-2CC7-46DE-8670-6F16A9CB67EE}" type="slidenum">
              <a:rPr lang="en-US" altLang="en-US"/>
              <a:pPr/>
              <a:t>‹#›</a:t>
            </a:fld>
            <a:endParaRPr lang="en-US" altLang="en-US"/>
          </a:p>
        </p:txBody>
      </p:sp>
    </p:spTree>
    <p:extLst>
      <p:ext uri="{BB962C8B-B14F-4D97-AF65-F5344CB8AC3E}">
        <p14:creationId xmlns:p14="http://schemas.microsoft.com/office/powerpoint/2010/main" val="296018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3CFD7B-AEB7-45F9-A388-CA88C9D31A1D}"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2FAB23-EFE3-48D5-B700-0B67134CA16B}" type="slidenum">
              <a:rPr lang="en-US" altLang="en-US"/>
              <a:pPr/>
              <a:t>‹#›</a:t>
            </a:fld>
            <a:endParaRPr lang="en-US" altLang="en-US"/>
          </a:p>
        </p:txBody>
      </p:sp>
    </p:spTree>
    <p:extLst>
      <p:ext uri="{BB962C8B-B14F-4D97-AF65-F5344CB8AC3E}">
        <p14:creationId xmlns:p14="http://schemas.microsoft.com/office/powerpoint/2010/main" val="209555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C6FB4F-933E-4954-9DA9-4605C9FB5B24}"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CE6444E-7182-47B7-A604-8BD68ADFFAD8}" type="slidenum">
              <a:rPr lang="en-US" altLang="en-US"/>
              <a:pPr/>
              <a:t>‹#›</a:t>
            </a:fld>
            <a:endParaRPr lang="en-US" altLang="en-US"/>
          </a:p>
        </p:txBody>
      </p:sp>
    </p:spTree>
    <p:extLst>
      <p:ext uri="{BB962C8B-B14F-4D97-AF65-F5344CB8AC3E}">
        <p14:creationId xmlns:p14="http://schemas.microsoft.com/office/powerpoint/2010/main" val="179179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68DBB56-D423-4F75-8816-4AE75C24302D}"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F951F26-A8ED-44BE-A104-AD397FA9048F}" type="slidenum">
              <a:rPr lang="en-US" altLang="en-US"/>
              <a:pPr/>
              <a:t>‹#›</a:t>
            </a:fld>
            <a:endParaRPr lang="en-US" altLang="en-US"/>
          </a:p>
        </p:txBody>
      </p:sp>
    </p:spTree>
    <p:extLst>
      <p:ext uri="{BB962C8B-B14F-4D97-AF65-F5344CB8AC3E}">
        <p14:creationId xmlns:p14="http://schemas.microsoft.com/office/powerpoint/2010/main" val="26116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DDC747B-5BD5-458A-AB93-C79EE5086057}" type="datetimeFigureOut">
              <a:rPr lang="en-US"/>
              <a:pPr>
                <a:defRPr/>
              </a:pPr>
              <a:t>2/13/2017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1AFEC29-4F10-4D2C-AB36-88535334BBC8}" type="slidenum">
              <a:rPr lang="en-US" altLang="en-US"/>
              <a:pPr/>
              <a:t>‹#›</a:t>
            </a:fld>
            <a:endParaRPr lang="en-US" altLang="en-US"/>
          </a:p>
        </p:txBody>
      </p:sp>
    </p:spTree>
    <p:extLst>
      <p:ext uri="{BB962C8B-B14F-4D97-AF65-F5344CB8AC3E}">
        <p14:creationId xmlns:p14="http://schemas.microsoft.com/office/powerpoint/2010/main" val="3612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F2F6CD4-37B3-4597-AC2A-644E7941D290}" type="datetimeFigureOut">
              <a:rPr lang="en-US"/>
              <a:pPr>
                <a:defRPr/>
              </a:pPr>
              <a:t>2/13/2017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F5A35F-55A2-479B-88FE-A585494F81C9}" type="slidenum">
              <a:rPr lang="en-US" altLang="en-US"/>
              <a:pPr/>
              <a:t>‹#›</a:t>
            </a:fld>
            <a:endParaRPr lang="en-US" altLang="en-US"/>
          </a:p>
        </p:txBody>
      </p:sp>
    </p:spTree>
    <p:extLst>
      <p:ext uri="{BB962C8B-B14F-4D97-AF65-F5344CB8AC3E}">
        <p14:creationId xmlns:p14="http://schemas.microsoft.com/office/powerpoint/2010/main" val="188807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DE6BA0-91AC-43BC-886A-94D4BC540DB7}" type="datetimeFigureOut">
              <a:rPr lang="en-US"/>
              <a:pPr>
                <a:defRPr/>
              </a:pPr>
              <a:t>2/13/2017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11C783-6E07-4AA6-9013-F61309E44333}" type="slidenum">
              <a:rPr lang="en-US" altLang="en-US"/>
              <a:pPr/>
              <a:t>‹#›</a:t>
            </a:fld>
            <a:endParaRPr lang="en-US" altLang="en-US"/>
          </a:p>
        </p:txBody>
      </p:sp>
    </p:spTree>
    <p:extLst>
      <p:ext uri="{BB962C8B-B14F-4D97-AF65-F5344CB8AC3E}">
        <p14:creationId xmlns:p14="http://schemas.microsoft.com/office/powerpoint/2010/main" val="204935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17089D-5ADC-4196-917F-CF370AA31DD3}"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4E8F08-6E05-49EB-B956-A78F18ADDE5D}" type="slidenum">
              <a:rPr lang="en-US" altLang="en-US"/>
              <a:pPr/>
              <a:t>‹#›</a:t>
            </a:fld>
            <a:endParaRPr lang="en-US" altLang="en-US"/>
          </a:p>
        </p:txBody>
      </p:sp>
    </p:spTree>
    <p:extLst>
      <p:ext uri="{BB962C8B-B14F-4D97-AF65-F5344CB8AC3E}">
        <p14:creationId xmlns:p14="http://schemas.microsoft.com/office/powerpoint/2010/main" val="30174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CD438C-BB43-4A5B-BA94-7E601B0391CB}"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5964127-6E98-4FB9-BC28-C376A8ACE3B7}" type="slidenum">
              <a:rPr lang="en-US" altLang="en-US"/>
              <a:pPr/>
              <a:t>‹#›</a:t>
            </a:fld>
            <a:endParaRPr lang="en-US" altLang="en-US"/>
          </a:p>
        </p:txBody>
      </p:sp>
    </p:spTree>
    <p:extLst>
      <p:ext uri="{BB962C8B-B14F-4D97-AF65-F5344CB8AC3E}">
        <p14:creationId xmlns:p14="http://schemas.microsoft.com/office/powerpoint/2010/main" val="299370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B8D283B-C892-48BF-A139-AC34CD782C57}" type="datetimeFigureOut">
              <a:rPr lang="en-US"/>
              <a:pPr>
                <a:defRPr/>
              </a:pPr>
              <a:t>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anose="02020603050405020304" pitchFamily="18" charset="0"/>
              </a:defRPr>
            </a:lvl1pPr>
          </a:lstStyle>
          <a:p>
            <a:fld id="{B5B11F2D-BB70-41A3-9672-192A2577BD6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dep.state.fl.us/waste/quick_topics/publications/pss/pcp/SRQF_11282011R.xl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2.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image" Target="../media/image14.jpeg"/><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13.jpeg"/><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hyperlink" Target="mailto:ktrueblood@wrscompass.com" TargetMode="External"/><Relationship Id="rId2" Type="http://schemas.openxmlformats.org/officeDocument/2006/relationships/hyperlink" Target="mailto:gwitt@wrscompass.com" TargetMode="External"/><Relationship Id="rId1" Type="http://schemas.openxmlformats.org/officeDocument/2006/relationships/slideLayout" Target="../slideLayouts/slideLayout2.xml"/><Relationship Id="rId6" Type="http://schemas.openxmlformats.org/officeDocument/2006/relationships/hyperlink" Target="mailto:jeff.a.ray@dep.state.fl.us" TargetMode="External"/><Relationship Id="rId5" Type="http://schemas.openxmlformats.org/officeDocument/2006/relationships/hyperlink" Target="mailto:tamara.blyden@dep.state.fl.us" TargetMode="External"/><Relationship Id="rId4" Type="http://schemas.openxmlformats.org/officeDocument/2006/relationships/hyperlink" Target="mailto:kristin.bailey@dep.state.fl.us"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descr="Source Removal Quote Form&#10;Source Removal Work Orders&#10;Invoices &amp; VCOs"/>
          <p:cNvGraphicFramePr/>
          <p:nvPr>
            <p:extLst>
              <p:ext uri="{D42A27DB-BD31-4B8C-83A1-F6EECF244321}">
                <p14:modId xmlns:p14="http://schemas.microsoft.com/office/powerpoint/2010/main" val="720004128"/>
              </p:ext>
            </p:extLst>
          </p:nvPr>
        </p:nvGraphicFramePr>
        <p:xfrm>
          <a:off x="381000" y="609600"/>
          <a:ext cx="8305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hidden="1"/>
          <p:cNvSpPr>
            <a:spLocks noGrp="1"/>
          </p:cNvSpPr>
          <p:nvPr>
            <p:ph type="title"/>
          </p:nvPr>
        </p:nvSpPr>
        <p:spPr/>
        <p:txBody>
          <a:bodyPr/>
          <a:lstStyle/>
          <a:p>
            <a:r>
              <a:rPr lang="en-US" dirty="0"/>
              <a:t>Source Removal Info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2nd Tier Sub ID Summary"/>
          <p:cNvGraphicFramePr/>
          <p:nvPr>
            <p:extLst>
              <p:ext uri="{D42A27DB-BD31-4B8C-83A1-F6EECF244321}">
                <p14:modId xmlns:p14="http://schemas.microsoft.com/office/powerpoint/2010/main" val="2555408866"/>
              </p:ext>
            </p:extLst>
          </p:nvPr>
        </p:nvGraphicFramePr>
        <p:xfrm>
          <a:off x="457200" y="274638"/>
          <a:ext cx="8229600" cy="102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hidden="1"/>
          <p:cNvSpPr>
            <a:spLocks noGrp="1"/>
          </p:cNvSpPr>
          <p:nvPr>
            <p:ph type="title"/>
          </p:nvPr>
        </p:nvSpPr>
        <p:spPr>
          <a:xfrm>
            <a:off x="457200" y="-152400"/>
            <a:ext cx="8229600" cy="1570038"/>
          </a:xfrm>
        </p:spPr>
        <p:txBody>
          <a:bodyPr/>
          <a:lstStyle/>
          <a:p>
            <a:r>
              <a:rPr lang="en-US" dirty="0"/>
              <a:t>2nd Tier Sub ID Summary</a:t>
            </a:r>
            <a:endParaRPr lang="en-US" dirty="0"/>
          </a:p>
        </p:txBody>
      </p:sp>
      <p:sp>
        <p:nvSpPr>
          <p:cNvPr id="11267" name="Content Placeholder 2"/>
          <p:cNvSpPr>
            <a:spLocks noGrp="1"/>
          </p:cNvSpPr>
          <p:nvPr>
            <p:ph idx="1"/>
          </p:nvPr>
        </p:nvSpPr>
        <p:spPr>
          <a:xfrm>
            <a:off x="457200" y="1187116"/>
            <a:ext cx="8229600" cy="2394283"/>
          </a:xfrm>
        </p:spPr>
        <p:txBody>
          <a:bodyPr/>
          <a:lstStyle/>
          <a:p>
            <a:r>
              <a:rPr lang="en-US" altLang="en-US" dirty="0"/>
              <a:t>Select 2nd tier subs must be specified</a:t>
            </a:r>
          </a:p>
          <a:p>
            <a:r>
              <a:rPr lang="en-US" altLang="en-US" dirty="0"/>
              <a:t>2nd tier sub costs are not required to be specified</a:t>
            </a:r>
          </a:p>
          <a:p>
            <a:endParaRPr lang="en-US" altLang="en-US" dirty="0"/>
          </a:p>
        </p:txBody>
      </p:sp>
      <p:pic>
        <p:nvPicPr>
          <p:cNvPr id="5" name="Picture 4" descr="Microsoft Excel - SRQF_11282011"/>
          <p:cNvPicPr>
            <a:picLocks noChangeAspect="1"/>
          </p:cNvPicPr>
          <p:nvPr/>
        </p:nvPicPr>
        <p:blipFill rotWithShape="1">
          <a:blip r:embed="rId7" cstate="print">
            <a:extLst/>
          </a:blip>
          <a:srcRect l="6411" t="41708" r="44487" b="11264"/>
          <a:stretch/>
        </p:blipFill>
        <p:spPr>
          <a:xfrm>
            <a:off x="336884" y="2819400"/>
            <a:ext cx="8382000" cy="3886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Reminders"/>
          <p:cNvGraphicFramePr/>
          <p:nvPr>
            <p:extLst>
              <p:ext uri="{D42A27DB-BD31-4B8C-83A1-F6EECF244321}">
                <p14:modId xmlns:p14="http://schemas.microsoft.com/office/powerpoint/2010/main" val="41642803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hidden="1"/>
          <p:cNvSpPr>
            <a:spLocks noGrp="1"/>
          </p:cNvSpPr>
          <p:nvPr>
            <p:ph type="title"/>
          </p:nvPr>
        </p:nvSpPr>
        <p:spPr/>
        <p:txBody>
          <a:bodyPr/>
          <a:lstStyle/>
          <a:p>
            <a:r>
              <a:rPr lang="en-US" dirty="0"/>
              <a:t>Reminders</a:t>
            </a:r>
          </a:p>
        </p:txBody>
      </p:sp>
      <p:sp>
        <p:nvSpPr>
          <p:cNvPr id="12291" name="Rectangle 3"/>
          <p:cNvSpPr>
            <a:spLocks noGrp="1"/>
          </p:cNvSpPr>
          <p:nvPr>
            <p:ph type="body" idx="1"/>
          </p:nvPr>
        </p:nvSpPr>
        <p:spPr>
          <a:xfrm>
            <a:off x="76200" y="1600200"/>
            <a:ext cx="9067800" cy="4525964"/>
          </a:xfrm>
        </p:spPr>
        <p:txBody>
          <a:bodyPr/>
          <a:lstStyle/>
          <a:p>
            <a:r>
              <a:rPr lang="en-US" altLang="en-US" dirty="0"/>
              <a:t>Ensure that you are comparing same quantities and same units among bids (apples to apples).</a:t>
            </a:r>
          </a:p>
          <a:p>
            <a:r>
              <a:rPr lang="en-US" altLang="en-US" dirty="0"/>
              <a:t>Transport and disposal should be accounted for separately.</a:t>
            </a:r>
          </a:p>
          <a:p>
            <a:r>
              <a:rPr lang="en-US" altLang="en-US" dirty="0"/>
              <a:t>Flowable fill should be broken out from LDA costs.</a:t>
            </a:r>
          </a:p>
          <a:p>
            <a:r>
              <a:rPr lang="en-US" altLang="en-US" dirty="0"/>
              <a:t>Fuel, equipment and labor need to be built into each unit rate.  Effective 12/15/11, mobilizations should be excluded from the unit rate.</a:t>
            </a:r>
          </a:p>
          <a:p>
            <a:r>
              <a:rPr lang="en-US" altLang="en-US" dirty="0"/>
              <a:t>“DEP USE ONLY” columns are for Site Manager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Last Minute Notes"/>
          <p:cNvGraphicFramePr/>
          <p:nvPr>
            <p:extLst>
              <p:ext uri="{D42A27DB-BD31-4B8C-83A1-F6EECF244321}">
                <p14:modId xmlns:p14="http://schemas.microsoft.com/office/powerpoint/2010/main" val="83669182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hidden="1"/>
          <p:cNvSpPr>
            <a:spLocks noGrp="1"/>
          </p:cNvSpPr>
          <p:nvPr>
            <p:ph type="title"/>
          </p:nvPr>
        </p:nvSpPr>
        <p:spPr/>
        <p:txBody>
          <a:bodyPr/>
          <a:lstStyle/>
          <a:p>
            <a:r>
              <a:rPr lang="en-US" dirty="0"/>
              <a:t>Last Minute Notes</a:t>
            </a:r>
          </a:p>
        </p:txBody>
      </p:sp>
      <p:sp>
        <p:nvSpPr>
          <p:cNvPr id="13315" name="Rectangle 3"/>
          <p:cNvSpPr>
            <a:spLocks noGrp="1"/>
          </p:cNvSpPr>
          <p:nvPr>
            <p:ph type="body" idx="1"/>
          </p:nvPr>
        </p:nvSpPr>
        <p:spPr/>
        <p:txBody>
          <a:bodyPr/>
          <a:lstStyle/>
          <a:p>
            <a:r>
              <a:rPr lang="en-US" altLang="en-US"/>
              <a:t>The initial revision to the SRQF posted on the website incorrectly included footnote #5. This footnote indicated that Backfill Project Soil Analysis Form should be submitted to Team 5.  The BPSS does not track backfill facilities anymore, therefore all backfill analyses should be negotiated and reported directly with the FDEP/LP site manager for acceptance.</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a:t>Petroleum Cleanup Preapproval Program</a:t>
            </a:r>
            <a:br>
              <a:rPr lang="en-US" dirty="0"/>
            </a:br>
            <a:r>
              <a:rPr lang="en-US" dirty="0"/>
              <a:t>Source Removal Quote Form</a:t>
            </a:r>
          </a:p>
        </p:txBody>
      </p:sp>
      <p:sp>
        <p:nvSpPr>
          <p:cNvPr id="5" name="Content Placeholder 4"/>
          <p:cNvSpPr>
            <a:spLocks noGrp="1"/>
          </p:cNvSpPr>
          <p:nvPr>
            <p:ph idx="1"/>
          </p:nvPr>
        </p:nvSpPr>
        <p:spPr/>
        <p:txBody>
          <a:bodyPr/>
          <a:lstStyle/>
          <a:p>
            <a:endParaRPr lang="en-US"/>
          </a:p>
        </p:txBody>
      </p:sp>
      <p:pic>
        <p:nvPicPr>
          <p:cNvPr id="14340" name="Picture 5" descr="Source Removal Quote For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8" y="400050"/>
            <a:ext cx="8151812"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Proposal Review flow chart"/>
          <p:cNvGraphicFramePr/>
          <p:nvPr>
            <p:extLst>
              <p:ext uri="{D42A27DB-BD31-4B8C-83A1-F6EECF244321}">
                <p14:modId xmlns:p14="http://schemas.microsoft.com/office/powerpoint/2010/main" val="3264561778"/>
              </p:ext>
            </p:extLst>
          </p:nvPr>
        </p:nvGraphicFramePr>
        <p:xfrm>
          <a:off x="838200" y="1447800"/>
          <a:ext cx="7315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66800" y="304800"/>
            <a:ext cx="7411983" cy="923330"/>
          </a:xfrm>
          <a:prstGeom prst="rect">
            <a:avLst/>
          </a:prstGeom>
          <a:solidFill>
            <a:srgbClr val="2525B5"/>
          </a:solidFill>
          <a:scene3d>
            <a:camera prst="orthographicFront"/>
            <a:lightRig rig="soft" dir="t">
              <a:rot lat="0" lon="0" rev="18000000"/>
            </a:lightRig>
          </a:scene3d>
          <a:sp3d prstMaterial="dkEdge">
            <a:bevelT w="73660" h="44450"/>
          </a:sp3d>
        </p:spPr>
        <p:style>
          <a:lnRef idx="0">
            <a:schemeClr val="accent1"/>
          </a:lnRef>
          <a:fillRef idx="3">
            <a:schemeClr val="accent1"/>
          </a:fillRef>
          <a:effectRef idx="3">
            <a:schemeClr val="accent1"/>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1"/>
                </a:solidFill>
              </a:rPr>
              <a:t>Proposal Review</a:t>
            </a:r>
          </a:p>
        </p:txBody>
      </p:sp>
      <p:sp>
        <p:nvSpPr>
          <p:cNvPr id="2" name="Title 1" hidden="1"/>
          <p:cNvSpPr>
            <a:spLocks noGrp="1"/>
          </p:cNvSpPr>
          <p:nvPr>
            <p:ph type="title"/>
          </p:nvPr>
        </p:nvSpPr>
        <p:spPr/>
        <p:txBody>
          <a:bodyPr/>
          <a:lstStyle/>
          <a:p>
            <a:r>
              <a:rPr lang="en-US" dirty="0"/>
              <a:t>Proposal Review</a:t>
            </a:r>
          </a:p>
        </p:txBody>
      </p:sp>
      <p:sp>
        <p:nvSpPr>
          <p:cNvPr id="3" name="Content Placeholder 2" hidden="1"/>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b="1" dirty="0">
                <a:ln w="50800"/>
                <a:solidFill>
                  <a:srgbClr val="F9F9F9"/>
                </a:solidFill>
                <a:latin typeface="Arial" charset="0"/>
              </a:rPr>
              <a:t>Preparation of Split Work Orders</a:t>
            </a:r>
            <a:br>
              <a:rPr lang="en-US" b="1" dirty="0">
                <a:ln w="50800"/>
                <a:solidFill>
                  <a:srgbClr val="F9F9F9"/>
                </a:solidFill>
                <a:latin typeface="Arial" charset="0"/>
              </a:rPr>
            </a:br>
            <a:endParaRPr lang="en-US" dirty="0"/>
          </a:p>
        </p:txBody>
      </p:sp>
      <p:sp>
        <p:nvSpPr>
          <p:cNvPr id="16386" name="Content Placeholder 2"/>
          <p:cNvSpPr>
            <a:spLocks noGrp="1"/>
          </p:cNvSpPr>
          <p:nvPr>
            <p:ph idx="1"/>
          </p:nvPr>
        </p:nvSpPr>
        <p:spPr>
          <a:xfrm>
            <a:off x="457200" y="1371600"/>
            <a:ext cx="8229600" cy="4754563"/>
          </a:xfrm>
        </p:spPr>
        <p:txBody>
          <a:bodyPr/>
          <a:lstStyle/>
          <a:p>
            <a:r>
              <a:rPr lang="en-US" altLang="en-US" dirty="0"/>
              <a:t>$250,000 per work order maximum</a:t>
            </a:r>
          </a:p>
          <a:p>
            <a:r>
              <a:rPr lang="en-US" altLang="en-US" dirty="0"/>
              <a:t>Projects &gt;$1,000,000 require approval from the Governor’s Office ( Planning and Budget).</a:t>
            </a:r>
          </a:p>
          <a:p>
            <a:r>
              <a:rPr lang="en-US" altLang="en-US" dirty="0"/>
              <a:t>All work orders need to be prepared at the same time </a:t>
            </a:r>
          </a:p>
          <a:p>
            <a:r>
              <a:rPr lang="en-US" altLang="en-US" dirty="0"/>
              <a:t>Excavation activities cannot commence until all work orders are encumbered, signed and returned to DEP.</a:t>
            </a:r>
          </a:p>
          <a:p>
            <a:r>
              <a:rPr lang="en-US" altLang="en-US" dirty="0"/>
              <a:t>Make sure all appropriate costs are included on the SRQF.</a:t>
            </a:r>
          </a:p>
          <a:p>
            <a:endParaRPr lang="en-US" altLang="en-US" dirty="0"/>
          </a:p>
        </p:txBody>
      </p:sp>
      <p:sp>
        <p:nvSpPr>
          <p:cNvPr id="4" name="Rectangle 3"/>
          <p:cNvSpPr/>
          <p:nvPr/>
        </p:nvSpPr>
        <p:spPr>
          <a:xfrm>
            <a:off x="0" y="228601"/>
            <a:ext cx="9144000" cy="762000"/>
          </a:xfrm>
          <a:prstGeom prst="rect">
            <a:avLst/>
          </a:prstGeom>
          <a:solidFill>
            <a:srgbClr val="271FC7"/>
          </a:solidFill>
          <a:ln>
            <a:noFill/>
          </a:ln>
          <a:scene3d>
            <a:camera prst="orthographicFront"/>
            <a:lightRig rig="flat" dir="t">
              <a:rot lat="0" lon="0" rev="18900000"/>
            </a:lightRig>
          </a:scene3d>
          <a:sp3d>
            <a:bevelT/>
          </a:sp3d>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400" b="1" dirty="0">
                <a:ln w="50800"/>
                <a:solidFill>
                  <a:srgbClr val="F9F9F9"/>
                </a:solidFill>
                <a:latin typeface="Arial" charset="0"/>
              </a:rPr>
              <a:t>Preparation of Split Work Orders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7848600" cy="4616450"/>
          </a:xfrm>
          <a:prstGeom prst="rect">
            <a:avLst/>
          </a:prstGeom>
        </p:spPr>
        <p:txBody>
          <a:bodyPr>
            <a:spAutoFit/>
          </a:bodyPr>
          <a:lstStyle/>
          <a:p>
            <a:pPr fontAlgn="auto">
              <a:spcAft>
                <a:spcPts val="0"/>
              </a:spcAft>
              <a:buFont typeface="Arial" pitchFamily="34" charset="0"/>
              <a:buChar char="•"/>
              <a:defRPr/>
            </a:pPr>
            <a:r>
              <a:rPr lang="en-US" sz="3000" dirty="0">
                <a:latin typeface="+mn-lt"/>
              </a:rPr>
              <a:t> Source Removal Report is the final deliverable for all work orders and </a:t>
            </a:r>
            <a:r>
              <a:rPr lang="en-US" sz="3000" dirty="0" err="1">
                <a:latin typeface="+mn-lt"/>
              </a:rPr>
              <a:t>retainage</a:t>
            </a:r>
            <a:r>
              <a:rPr lang="en-US" sz="3000" dirty="0">
                <a:latin typeface="+mn-lt"/>
              </a:rPr>
              <a:t> (non-PPA) will not be paid on any work order until the Source Removal Report has been received and approved.</a:t>
            </a:r>
          </a:p>
          <a:p>
            <a:pPr fontAlgn="auto">
              <a:spcAft>
                <a:spcPts val="0"/>
              </a:spcAft>
              <a:buFont typeface="Arial" pitchFamily="34" charset="0"/>
              <a:buChar char="•"/>
              <a:defRPr/>
            </a:pPr>
            <a:endParaRPr lang="en-US" sz="3000" dirty="0">
              <a:latin typeface="+mn-lt"/>
            </a:endParaRPr>
          </a:p>
          <a:p>
            <a:pPr fontAlgn="auto">
              <a:spcAft>
                <a:spcPts val="0"/>
              </a:spcAft>
              <a:buFont typeface="Arial" pitchFamily="34" charset="0"/>
              <a:buChar char="•"/>
              <a:defRPr/>
            </a:pPr>
            <a:r>
              <a:rPr lang="en-US" sz="3000" dirty="0">
                <a:latin typeface="+mn-lt"/>
              </a:rPr>
              <a:t>  Utilize the RAC and CO worksheets when preparing work orders (Summary of Consultant Mobilizations and Oversight/Costs and Summary of Subcontractor Changes)</a:t>
            </a:r>
          </a:p>
          <a:p>
            <a:pPr fontAlgn="auto">
              <a:spcAft>
                <a:spcPts val="0"/>
              </a:spcAft>
              <a:defRPr/>
            </a:pPr>
            <a:endParaRPr lang="en-US" sz="2400" dirty="0">
              <a:latin typeface="Arial" charset="0"/>
            </a:endParaRPr>
          </a:p>
        </p:txBody>
      </p:sp>
      <p:sp>
        <p:nvSpPr>
          <p:cNvPr id="4" name="Rectangle 3"/>
          <p:cNvSpPr/>
          <p:nvPr/>
        </p:nvSpPr>
        <p:spPr>
          <a:xfrm>
            <a:off x="0" y="152400"/>
            <a:ext cx="9144000" cy="762000"/>
          </a:xfrm>
          <a:prstGeom prst="rect">
            <a:avLst/>
          </a:prstGeom>
          <a:solidFill>
            <a:srgbClr val="271FC7"/>
          </a:solidFill>
          <a:ln>
            <a:noFill/>
          </a:ln>
          <a:scene3d>
            <a:camera prst="orthographicFront"/>
            <a:lightRig rig="flat" dir="t">
              <a:rot lat="0" lon="0" rev="18900000"/>
            </a:lightRig>
          </a:scene3d>
          <a:sp3d>
            <a:bevelT/>
          </a:sp3d>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400" b="1" dirty="0">
                <a:ln w="50800"/>
                <a:solidFill>
                  <a:srgbClr val="F9F9F9"/>
                </a:solidFill>
                <a:latin typeface="Arial" charset="0"/>
              </a:rPr>
              <a:t>Preparation of Split Work Orders</a:t>
            </a:r>
          </a:p>
        </p:txBody>
      </p:sp>
      <p:sp>
        <p:nvSpPr>
          <p:cNvPr id="3" name="Title 2" hidden="1"/>
          <p:cNvSpPr>
            <a:spLocks noGrp="1"/>
          </p:cNvSpPr>
          <p:nvPr>
            <p:ph type="title"/>
          </p:nvPr>
        </p:nvSpPr>
        <p:spPr/>
        <p:txBody>
          <a:bodyPr/>
          <a:lstStyle/>
          <a:p>
            <a:r>
              <a:rPr lang="en-US" b="1" dirty="0">
                <a:ln w="50800"/>
                <a:solidFill>
                  <a:srgbClr val="F9F9F9"/>
                </a:solidFill>
                <a:latin typeface="Arial" charset="0"/>
              </a:rPr>
              <a:t>Preparation of Split Work Orders</a:t>
            </a:r>
            <a:br>
              <a:rPr lang="en-US" b="1" dirty="0">
                <a:ln w="50800"/>
                <a:solidFill>
                  <a:srgbClr val="F9F9F9"/>
                </a:solidFill>
                <a:latin typeface="Arial" charset="0"/>
              </a:rPr>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Example Breakdown of LDA Source Removal"/>
          <p:cNvGraphicFramePr>
            <a:graphicFrameLocks noGrp="1"/>
          </p:cNvGraphicFramePr>
          <p:nvPr>
            <p:extLst>
              <p:ext uri="{D42A27DB-BD31-4B8C-83A1-F6EECF244321}">
                <p14:modId xmlns:p14="http://schemas.microsoft.com/office/powerpoint/2010/main" val="1309658564"/>
              </p:ext>
            </p:extLst>
          </p:nvPr>
        </p:nvGraphicFramePr>
        <p:xfrm>
          <a:off x="533400" y="1143000"/>
          <a:ext cx="7772399" cy="3479801"/>
        </p:xfrm>
        <a:graphic>
          <a:graphicData uri="http://schemas.openxmlformats.org/drawingml/2006/table">
            <a:tbl>
              <a:tblPr firstRow="1"/>
              <a:tblGrid>
                <a:gridCol w="567077">
                  <a:extLst>
                    <a:ext uri="{9D8B030D-6E8A-4147-A177-3AD203B41FA5}">
                      <a16:colId xmlns:a16="http://schemas.microsoft.com/office/drawing/2014/main" val="20000"/>
                    </a:ext>
                  </a:extLst>
                </a:gridCol>
                <a:gridCol w="2808128">
                  <a:extLst>
                    <a:ext uri="{9D8B030D-6E8A-4147-A177-3AD203B41FA5}">
                      <a16:colId xmlns:a16="http://schemas.microsoft.com/office/drawing/2014/main" val="20001"/>
                    </a:ext>
                  </a:extLst>
                </a:gridCol>
                <a:gridCol w="905922">
                  <a:extLst>
                    <a:ext uri="{9D8B030D-6E8A-4147-A177-3AD203B41FA5}">
                      <a16:colId xmlns:a16="http://schemas.microsoft.com/office/drawing/2014/main" val="20002"/>
                    </a:ext>
                  </a:extLst>
                </a:gridCol>
                <a:gridCol w="831923">
                  <a:extLst>
                    <a:ext uri="{9D8B030D-6E8A-4147-A177-3AD203B41FA5}">
                      <a16:colId xmlns:a16="http://schemas.microsoft.com/office/drawing/2014/main" val="20003"/>
                    </a:ext>
                  </a:extLst>
                </a:gridCol>
                <a:gridCol w="731438">
                  <a:extLst>
                    <a:ext uri="{9D8B030D-6E8A-4147-A177-3AD203B41FA5}">
                      <a16:colId xmlns:a16="http://schemas.microsoft.com/office/drawing/2014/main" val="20004"/>
                    </a:ext>
                  </a:extLst>
                </a:gridCol>
                <a:gridCol w="731438">
                  <a:extLst>
                    <a:ext uri="{9D8B030D-6E8A-4147-A177-3AD203B41FA5}">
                      <a16:colId xmlns:a16="http://schemas.microsoft.com/office/drawing/2014/main" val="20005"/>
                    </a:ext>
                  </a:extLst>
                </a:gridCol>
                <a:gridCol w="1196473">
                  <a:extLst>
                    <a:ext uri="{9D8B030D-6E8A-4147-A177-3AD203B41FA5}">
                      <a16:colId xmlns:a16="http://schemas.microsoft.com/office/drawing/2014/main" val="20006"/>
                    </a:ext>
                  </a:extLst>
                </a:gridCol>
              </a:tblGrid>
              <a:tr h="197308">
                <a:tc>
                  <a:txBody>
                    <a:bodyPr/>
                    <a:lstStyle/>
                    <a:p>
                      <a:pPr marL="0" marR="0">
                        <a:spcBef>
                          <a:spcPts val="0"/>
                        </a:spcBef>
                        <a:spcAft>
                          <a:spcPts val="0"/>
                        </a:spcAft>
                      </a:pPr>
                      <a:endParaRPr lang="en-US" sz="1000" dirty="0">
                        <a:latin typeface="Arial"/>
                        <a:ea typeface="Times New Roman"/>
                        <a:cs typeface="Times New Roman"/>
                      </a:endParaRPr>
                    </a:p>
                  </a:txBody>
                  <a:tcPr marL="65982" marR="65982" marT="0"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0"/>
                        </a:spcAft>
                      </a:pPr>
                      <a:r>
                        <a:rPr lang="en-US" sz="1200" b="1">
                          <a:latin typeface="Arial"/>
                          <a:ea typeface="Times New Roman"/>
                          <a:cs typeface="Times New Roman"/>
                        </a:rPr>
                        <a:t>Example Breakdown of LDA Source Removal</a:t>
                      </a:r>
                      <a:endParaRPr lang="en-US" sz="1200">
                        <a:latin typeface="Times New Roman"/>
                        <a:ea typeface="Times New Roman"/>
                        <a:cs typeface="Times New Roman"/>
                      </a:endParaRPr>
                    </a:p>
                  </a:txBody>
                  <a:tcPr marL="65982" marR="65982"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8113">
                <a:tc>
                  <a:txBody>
                    <a:bodyPr/>
                    <a:lstStyle/>
                    <a:p>
                      <a:pPr marL="0" marR="0" algn="ctr">
                        <a:spcBef>
                          <a:spcPts val="0"/>
                        </a:spcBef>
                        <a:spcAft>
                          <a:spcPts val="0"/>
                        </a:spcAft>
                      </a:pPr>
                      <a:r>
                        <a:rPr lang="en-US" sz="1000">
                          <a:latin typeface="Arial"/>
                          <a:ea typeface="Times New Roman"/>
                          <a:cs typeface="Times New Roman"/>
                        </a:rPr>
                        <a:t>Work Order No.</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latin typeface="Arial"/>
                          <a:ea typeface="Times New Roman"/>
                          <a:cs typeface="Times New Roman"/>
                        </a:rPr>
                        <a:t>Description</a:t>
                      </a:r>
                      <a:endParaRPr lang="en-US" sz="1200" dirty="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1st Event</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2nd Event</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3rd Event</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4th Event</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Arial"/>
                          <a:ea typeface="Times New Roman"/>
                          <a:cs typeface="Times New Roman"/>
                        </a:rPr>
                        <a:t>Project Total</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9460">
                <a:tc>
                  <a:txBody>
                    <a:bodyPr/>
                    <a:lstStyle/>
                    <a:p>
                      <a:pPr marL="0" marR="0" algn="r">
                        <a:spcBef>
                          <a:spcPts val="0"/>
                        </a:spcBef>
                        <a:spcAft>
                          <a:spcPts val="0"/>
                        </a:spcAft>
                      </a:pPr>
                      <a:r>
                        <a:rPr lang="en-US" sz="1000">
                          <a:latin typeface="Arial"/>
                          <a:ea typeface="Times New Roman"/>
                          <a:cs typeface="Times New Roman"/>
                        </a:rPr>
                        <a:t>1</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Well Aband, permits, sampling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$50,000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$50,000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9460">
                <a:tc>
                  <a:txBody>
                    <a:bodyPr/>
                    <a:lstStyle/>
                    <a:p>
                      <a:pPr marL="0" marR="0" algn="r">
                        <a:spcBef>
                          <a:spcPts val="0"/>
                        </a:spcBef>
                        <a:spcAft>
                          <a:spcPts val="0"/>
                        </a:spcAft>
                      </a:pPr>
                      <a:r>
                        <a:rPr lang="en-US" sz="1000">
                          <a:latin typeface="Arial"/>
                          <a:ea typeface="Times New Roman"/>
                          <a:cs typeface="Times New Roman"/>
                        </a:rPr>
                        <a:t>1</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LDA oversight - 3 week increments</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$40,000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$40,000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$40,000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$120,000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0491">
                <a:tc>
                  <a:txBody>
                    <a:bodyPr/>
                    <a:lstStyle/>
                    <a:p>
                      <a:pPr marL="0" marR="0" algn="r">
                        <a:spcBef>
                          <a:spcPts val="0"/>
                        </a:spcBef>
                        <a:spcAft>
                          <a:spcPts val="0"/>
                        </a:spcAft>
                      </a:pPr>
                      <a:r>
                        <a:rPr lang="en-US" sz="1000">
                          <a:latin typeface="Arial"/>
                          <a:ea typeface="Times New Roman"/>
                          <a:cs typeface="Times New Roman"/>
                        </a:rPr>
                        <a:t>2</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LDA &amp; Flowable fill - 750 CY increments</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$120,000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$120,000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$240,000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5648">
                <a:tc>
                  <a:txBody>
                    <a:bodyPr/>
                    <a:lstStyle/>
                    <a:p>
                      <a:pPr marL="0" marR="0" algn="r">
                        <a:spcBef>
                          <a:spcPts val="0"/>
                        </a:spcBef>
                        <a:spcAft>
                          <a:spcPts val="0"/>
                        </a:spcAft>
                      </a:pPr>
                      <a:r>
                        <a:rPr lang="en-US" sz="1000">
                          <a:latin typeface="Arial"/>
                          <a:ea typeface="Times New Roman"/>
                          <a:cs typeface="Times New Roman"/>
                        </a:rPr>
                        <a:t>3</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LDA &amp; Flowable fill - 750 CY increments</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$120,000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$120,000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$240,000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8741">
                <a:tc>
                  <a:txBody>
                    <a:bodyPr/>
                    <a:lstStyle/>
                    <a:p>
                      <a:pPr marL="0" marR="0" algn="r">
                        <a:spcBef>
                          <a:spcPts val="0"/>
                        </a:spcBef>
                        <a:spcAft>
                          <a:spcPts val="0"/>
                        </a:spcAft>
                      </a:pPr>
                      <a:r>
                        <a:rPr lang="en-US" sz="1000">
                          <a:latin typeface="Arial"/>
                          <a:ea typeface="Times New Roman"/>
                          <a:cs typeface="Times New Roman"/>
                        </a:rPr>
                        <a:t>4</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T &amp; D of Cont. Soil - 1400 ton increments</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$70,000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$70,000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$70,000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$210,000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6680">
                <a:tc>
                  <a:txBody>
                    <a:bodyPr/>
                    <a:lstStyle/>
                    <a:p>
                      <a:pPr marL="0" marR="0" algn="r">
                        <a:spcBef>
                          <a:spcPts val="0"/>
                        </a:spcBef>
                        <a:spcAft>
                          <a:spcPts val="0"/>
                        </a:spcAft>
                      </a:pPr>
                      <a:r>
                        <a:rPr lang="en-US" sz="1000">
                          <a:latin typeface="Arial"/>
                          <a:ea typeface="Times New Roman"/>
                          <a:cs typeface="Times New Roman"/>
                        </a:rPr>
                        <a:t>4</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Site Restoration, Sampling, Reporting</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$35,000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$35,000</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3900">
                <a:tc>
                  <a:txBody>
                    <a:bodyPr/>
                    <a:lstStyle/>
                    <a:p>
                      <a:pPr marL="0" marR="0">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Total Cost</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latin typeface="Arial"/>
                          <a:ea typeface="Times New Roman"/>
                          <a:cs typeface="Times New Roman"/>
                        </a:rPr>
                        <a:t> </a:t>
                      </a:r>
                      <a:endParaRPr lang="en-US" sz="120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Times New Roman"/>
                          <a:cs typeface="Times New Roman"/>
                        </a:rPr>
                        <a:t>$895,000</a:t>
                      </a:r>
                      <a:endParaRPr lang="en-US" sz="1200" dirty="0">
                        <a:latin typeface="Times New Roman"/>
                        <a:ea typeface="Times New Roman"/>
                        <a:cs typeface="Times New Roman"/>
                      </a:endParaRPr>
                    </a:p>
                  </a:txBody>
                  <a:tcPr marL="65982" marR="659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8511" name="Rectangle 3"/>
          <p:cNvSpPr>
            <a:spLocks noChangeArrowheads="1"/>
          </p:cNvSpPr>
          <p:nvPr/>
        </p:nvSpPr>
        <p:spPr bwMode="auto">
          <a:xfrm>
            <a:off x="152400" y="4800600"/>
            <a:ext cx="899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t>Place preliminary activities in initial event(s) or a separate work order</a:t>
            </a:r>
          </a:p>
          <a:p>
            <a:pPr eaLnBrk="1" hangingPunct="1">
              <a:buFont typeface="Arial" panose="020B0604020202020204" pitchFamily="34" charset="0"/>
              <a:buChar char="•"/>
            </a:pPr>
            <a:r>
              <a:rPr lang="en-US" altLang="en-US"/>
              <a:t>Professional Oversight can be invoiced independent from subcontractor costs</a:t>
            </a:r>
          </a:p>
          <a:p>
            <a:pPr eaLnBrk="1" hangingPunct="1">
              <a:buFont typeface="Arial" panose="020B0604020202020204" pitchFamily="34" charset="0"/>
              <a:buChar char="•"/>
            </a:pPr>
            <a:r>
              <a:rPr lang="en-US" altLang="en-US"/>
              <a:t>Work orders contain estimated quantities (tons or CY) that can be invoiced independently</a:t>
            </a:r>
          </a:p>
          <a:p>
            <a:pPr eaLnBrk="1" hangingPunct="1">
              <a:buFont typeface="Arial" panose="020B0604020202020204" pitchFamily="34" charset="0"/>
              <a:buChar char="•"/>
            </a:pPr>
            <a:r>
              <a:rPr lang="en-US" altLang="en-US"/>
              <a:t>Site Restoration and other tasks occurring at the end of project are placed in last work order</a:t>
            </a:r>
          </a:p>
        </p:txBody>
      </p:sp>
      <p:sp>
        <p:nvSpPr>
          <p:cNvPr id="5" name="Rectangle 4"/>
          <p:cNvSpPr/>
          <p:nvPr/>
        </p:nvSpPr>
        <p:spPr>
          <a:xfrm>
            <a:off x="2061578" y="152400"/>
            <a:ext cx="4674678"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400" b="1" dirty="0">
                <a:ln w="50800"/>
                <a:solidFill>
                  <a:srgbClr val="F9F9F9"/>
                </a:solidFill>
                <a:latin typeface="Arial" charset="0"/>
              </a:rPr>
              <a:t>Segregate</a:t>
            </a:r>
            <a:r>
              <a:rPr lang="en-US" sz="5400" b="1" dirty="0">
                <a:ln w="50800"/>
                <a:solidFill>
                  <a:schemeClr val="bg1">
                    <a:shade val="50000"/>
                  </a:schemeClr>
                </a:solidFill>
                <a:latin typeface="Arial" charset="0"/>
              </a:rPr>
              <a:t> </a:t>
            </a:r>
            <a:r>
              <a:rPr lang="en-US" sz="4400" b="1" dirty="0">
                <a:ln w="50800"/>
                <a:solidFill>
                  <a:srgbClr val="F9F9F9"/>
                </a:solidFill>
                <a:latin typeface="Arial" charset="0"/>
              </a:rPr>
              <a:t>Costs</a:t>
            </a:r>
          </a:p>
        </p:txBody>
      </p:sp>
      <p:sp>
        <p:nvSpPr>
          <p:cNvPr id="6" name="Rectangle 5"/>
          <p:cNvSpPr/>
          <p:nvPr/>
        </p:nvSpPr>
        <p:spPr>
          <a:xfrm>
            <a:off x="0" y="228601"/>
            <a:ext cx="9144000" cy="762000"/>
          </a:xfrm>
          <a:prstGeom prst="rect">
            <a:avLst/>
          </a:prstGeom>
          <a:solidFill>
            <a:srgbClr val="271FC7"/>
          </a:solidFill>
          <a:ln>
            <a:noFill/>
          </a:ln>
          <a:scene3d>
            <a:camera prst="orthographicFront"/>
            <a:lightRig rig="flat" dir="t">
              <a:rot lat="0" lon="0" rev="18900000"/>
            </a:lightRig>
          </a:scene3d>
          <a:sp3d>
            <a:bevelT/>
          </a:sp3d>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400" b="1" dirty="0">
                <a:ln w="50800"/>
                <a:solidFill>
                  <a:srgbClr val="F9F9F9"/>
                </a:solidFill>
                <a:latin typeface="Arial" charset="0"/>
              </a:rPr>
              <a:t>Segregate Costs</a:t>
            </a:r>
          </a:p>
        </p:txBody>
      </p:sp>
      <p:sp>
        <p:nvSpPr>
          <p:cNvPr id="3" name="Title 2" hidden="1"/>
          <p:cNvSpPr>
            <a:spLocks noGrp="1"/>
          </p:cNvSpPr>
          <p:nvPr>
            <p:ph type="title"/>
          </p:nvPr>
        </p:nvSpPr>
        <p:spPr/>
        <p:txBody>
          <a:bodyPr/>
          <a:lstStyle/>
          <a:p>
            <a:r>
              <a:rPr lang="en-US" b="1" dirty="0">
                <a:ln w="50800"/>
                <a:solidFill>
                  <a:srgbClr val="F9F9F9"/>
                </a:solidFill>
                <a:latin typeface="Arial" charset="0"/>
              </a:rPr>
              <a:t>Segregate Costs</a:t>
            </a:r>
            <a:br>
              <a:rPr lang="en-US" b="1" dirty="0">
                <a:ln w="50800"/>
                <a:solidFill>
                  <a:srgbClr val="F9F9F9"/>
                </a:solidFill>
                <a:latin typeface="Arial" charset="0"/>
              </a:rPr>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Permits</a:t>
            </a:r>
          </a:p>
        </p:txBody>
      </p:sp>
      <p:sp>
        <p:nvSpPr>
          <p:cNvPr id="19458" name="Content Placeholder 2"/>
          <p:cNvSpPr>
            <a:spLocks noGrp="1"/>
          </p:cNvSpPr>
          <p:nvPr>
            <p:ph idx="1"/>
          </p:nvPr>
        </p:nvSpPr>
        <p:spPr/>
        <p:txBody>
          <a:bodyPr/>
          <a:lstStyle/>
          <a:p>
            <a:r>
              <a:rPr lang="en-US" altLang="en-US"/>
              <a:t>NPDES Permits:</a:t>
            </a:r>
          </a:p>
          <a:p>
            <a:pPr lvl="1"/>
            <a:r>
              <a:rPr lang="en-US" altLang="en-US"/>
              <a:t>Verify the point of discharge</a:t>
            </a:r>
          </a:p>
          <a:p>
            <a:pPr lvl="2"/>
            <a:r>
              <a:rPr lang="en-US" altLang="en-US"/>
              <a:t>Storm drain</a:t>
            </a:r>
          </a:p>
          <a:p>
            <a:pPr lvl="2"/>
            <a:r>
              <a:rPr lang="en-US" altLang="en-US"/>
              <a:t>City/County/State owned</a:t>
            </a:r>
          </a:p>
          <a:p>
            <a:pPr lvl="1"/>
            <a:r>
              <a:rPr lang="en-US" altLang="en-US"/>
              <a:t>Short-term vs. Long-term</a:t>
            </a:r>
          </a:p>
          <a:p>
            <a:pPr lvl="2"/>
            <a:r>
              <a:rPr lang="en-US" altLang="en-US"/>
              <a:t>Sampling requirements may vary between districts/counties/cities/state.</a:t>
            </a:r>
          </a:p>
          <a:p>
            <a:r>
              <a:rPr lang="en-US" altLang="en-US"/>
              <a:t>General Permits</a:t>
            </a:r>
          </a:p>
          <a:p>
            <a:pPr lvl="1"/>
            <a:r>
              <a:rPr lang="en-US" altLang="en-US"/>
              <a:t>Construction &amp; Dewatering</a:t>
            </a:r>
          </a:p>
          <a:p>
            <a:pPr lvl="2"/>
            <a:r>
              <a:rPr lang="en-US" altLang="en-US"/>
              <a:t>Requirements may vary between districts/counties/cities/state.</a:t>
            </a:r>
          </a:p>
          <a:p>
            <a:pPr lvl="2"/>
            <a:endParaRPr lang="en-US" altLang="en-US"/>
          </a:p>
          <a:p>
            <a:pPr lvl="2"/>
            <a:endParaRPr lang="en-US" altLang="en-US"/>
          </a:p>
          <a:p>
            <a:pPr lvl="1"/>
            <a:endParaRPr lang="en-US" altLang="en-US"/>
          </a:p>
        </p:txBody>
      </p:sp>
      <p:sp>
        <p:nvSpPr>
          <p:cNvPr id="4" name="Rectangle 3"/>
          <p:cNvSpPr/>
          <p:nvPr/>
        </p:nvSpPr>
        <p:spPr>
          <a:xfrm>
            <a:off x="0" y="152400"/>
            <a:ext cx="9144000" cy="923330"/>
          </a:xfrm>
          <a:prstGeom prst="rect">
            <a:avLst/>
          </a:prstGeom>
          <a:solidFill>
            <a:srgbClr val="2525B5"/>
          </a:solidFill>
          <a:scene3d>
            <a:camera prst="orthographicFront"/>
            <a:lightRig rig="flat" dir="t">
              <a:rot lat="0" lon="0" rev="18900000"/>
            </a:lightRig>
          </a:scene3d>
          <a:sp3d>
            <a:bevelT/>
          </a:sp3d>
        </p:spPr>
        <p:txBody>
          <a:bodyPr>
            <a:spAutoFit/>
            <a:sp3d extrusionH="31750" contourW="6350" prstMaterial="powder">
              <a:bevelT w="19050" h="19050"/>
              <a:contourClr>
                <a:schemeClr val="accent3">
                  <a:tint val="100000"/>
                  <a:shade val="100000"/>
                  <a:satMod val="100000"/>
                  <a:hueMod val="100000"/>
                </a:schemeClr>
              </a:contourClr>
            </a:sp3d>
          </a:bodyPr>
          <a:lstStyle/>
          <a:p>
            <a:pPr algn="ctr">
              <a:defRPr/>
            </a:pPr>
            <a:r>
              <a:rPr lang="en-US" sz="5400" b="1" dirty="0">
                <a:ln/>
                <a:solidFill>
                  <a:srgbClr val="F6F9F1"/>
                </a:solidFill>
                <a:latin typeface="Arial" charset="0"/>
              </a:rPr>
              <a:t>Permits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ompensation Agreements&#10;information chart"/>
          <p:cNvGraphicFramePr/>
          <p:nvPr>
            <p:extLst>
              <p:ext uri="{D42A27DB-BD31-4B8C-83A1-F6EECF244321}">
                <p14:modId xmlns:p14="http://schemas.microsoft.com/office/powerpoint/2010/main" val="4055632109"/>
              </p:ext>
            </p:extLst>
          </p:nvPr>
        </p:nvGraphicFramePr>
        <p:xfrm>
          <a:off x="1219200" y="1143000"/>
          <a:ext cx="7010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2400" y="152400"/>
            <a:ext cx="9603848" cy="830997"/>
          </a:xfrm>
          <a:prstGeom prst="rect">
            <a:avLst/>
          </a:prstGeom>
          <a:noFill/>
          <a:scene3d>
            <a:camera prst="orthographicFront"/>
            <a:lightRig rig="soft" dir="t">
              <a:rot lat="0" lon="0" rev="10800000"/>
            </a:lightRig>
          </a:scene3d>
          <a:sp3d>
            <a:bevelT/>
          </a:sp3d>
        </p:spPr>
        <p:txBody>
          <a:bodyPr>
            <a:spAutoFit/>
            <a:sp3d>
              <a:bevelT w="27940" h="12700"/>
              <a:contourClr>
                <a:srgbClr val="DDDDDD"/>
              </a:contourClr>
            </a:sp3d>
          </a:bodyPr>
          <a:lstStyle/>
          <a:p>
            <a:pPr algn="ctr">
              <a:defRPr/>
            </a:pPr>
            <a:r>
              <a:rPr lang="en-US" sz="4800" b="1" spc="150" dirty="0">
                <a:ln w="11430"/>
                <a:solidFill>
                  <a:srgbClr val="2A03CF"/>
                </a:solidFill>
                <a:effectLst>
                  <a:outerShdw blurRad="25400" algn="tl" rotWithShape="0">
                    <a:srgbClr val="000000">
                      <a:alpha val="43000"/>
                    </a:srgbClr>
                  </a:outerShdw>
                </a:effectLst>
                <a:latin typeface="Arial" charset="0"/>
              </a:rPr>
              <a:t>Compensation Agreements</a:t>
            </a:r>
          </a:p>
        </p:txBody>
      </p:sp>
      <p:sp>
        <p:nvSpPr>
          <p:cNvPr id="20484" name="TextBox 5"/>
          <p:cNvSpPr txBox="1">
            <a:spLocks noChangeArrowheads="1"/>
          </p:cNvSpPr>
          <p:nvPr/>
        </p:nvSpPr>
        <p:spPr bwMode="auto">
          <a:xfrm>
            <a:off x="2362200" y="9144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525B5"/>
                </a:solidFill>
              </a:rPr>
              <a:t>*with or without monetary payment</a:t>
            </a:r>
          </a:p>
        </p:txBody>
      </p:sp>
      <p:sp>
        <p:nvSpPr>
          <p:cNvPr id="2" name="Title 1" hidden="1"/>
          <p:cNvSpPr>
            <a:spLocks noGrp="1"/>
          </p:cNvSpPr>
          <p:nvPr>
            <p:ph type="title"/>
          </p:nvPr>
        </p:nvSpPr>
        <p:spPr/>
        <p:txBody>
          <a:bodyPr/>
          <a:lstStyle/>
          <a:p>
            <a:r>
              <a:rPr lang="en-US" dirty="0"/>
              <a:t>Compensation Agreements</a:t>
            </a:r>
            <a:br>
              <a:rPr lang="en-US" dirty="0"/>
            </a:br>
            <a:r>
              <a:rPr lang="en-US" dirty="0"/>
              <a:t>*with or without monetary compensation</a:t>
            </a:r>
          </a:p>
        </p:txBody>
      </p:sp>
      <p:sp>
        <p:nvSpPr>
          <p:cNvPr id="3" name="Content Placeholder 2" hidden="1"/>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Source Removal Quote Form (SRQF)"/>
          <p:cNvGraphicFramePr/>
          <p:nvPr>
            <p:extLst>
              <p:ext uri="{D42A27DB-BD31-4B8C-83A1-F6EECF244321}">
                <p14:modId xmlns:p14="http://schemas.microsoft.com/office/powerpoint/2010/main" val="148498289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Effective 12/15/2011&#10;" title="SRQF"/>
          <p:cNvGraphicFramePr/>
          <p:nvPr>
            <p:extLst>
              <p:ext uri="{D42A27DB-BD31-4B8C-83A1-F6EECF244321}">
                <p14:modId xmlns:p14="http://schemas.microsoft.com/office/powerpoint/2010/main" val="19368344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hidden="1"/>
          <p:cNvSpPr>
            <a:spLocks noGrp="1"/>
          </p:cNvSpPr>
          <p:nvPr>
            <p:ph type="title"/>
          </p:nvPr>
        </p:nvSpPr>
        <p:spPr/>
        <p:txBody>
          <a:bodyPr/>
          <a:lstStyle/>
          <a:p>
            <a:r>
              <a:rPr lang="en-US" dirty="0"/>
              <a:t>Source Removal Quote Form (SRQF)</a:t>
            </a:r>
          </a:p>
        </p:txBody>
      </p:sp>
      <p:sp>
        <p:nvSpPr>
          <p:cNvPr id="5" name="Content Placeholder 4" hidden="1"/>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52400"/>
            <a:ext cx="6400800" cy="92333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rgbClr val="271FC7"/>
                </a:solidFill>
                <a:latin typeface="Arial" charset="0"/>
              </a:rPr>
              <a:t>Oversight</a:t>
            </a:r>
          </a:p>
        </p:txBody>
      </p:sp>
      <p:graphicFrame>
        <p:nvGraphicFramePr>
          <p:cNvPr id="5" name="Diagram 4" descr="Oversight information"/>
          <p:cNvGraphicFramePr/>
          <p:nvPr>
            <p:extLst>
              <p:ext uri="{D42A27DB-BD31-4B8C-83A1-F6EECF244321}">
                <p14:modId xmlns:p14="http://schemas.microsoft.com/office/powerpoint/2010/main" val="360238755"/>
              </p:ext>
            </p:extLst>
          </p:nvPr>
        </p:nvGraphicFramePr>
        <p:xfrm>
          <a:off x="228600" y="1371600"/>
          <a:ext cx="8686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hidden="1"/>
          <p:cNvSpPr>
            <a:spLocks noGrp="1"/>
          </p:cNvSpPr>
          <p:nvPr>
            <p:ph type="title"/>
          </p:nvPr>
        </p:nvSpPr>
        <p:spPr/>
        <p:txBody>
          <a:bodyPr/>
          <a:lstStyle/>
          <a:p>
            <a:r>
              <a:rPr lang="en-US" b="1" dirty="0">
                <a:ln/>
                <a:solidFill>
                  <a:srgbClr val="271FC7"/>
                </a:solidFill>
                <a:latin typeface="Arial" charset="0"/>
              </a:rPr>
              <a:t>Oversight</a:t>
            </a:r>
            <a:br>
              <a:rPr lang="en-US" b="1" dirty="0">
                <a:ln/>
                <a:solidFill>
                  <a:srgbClr val="271FC7"/>
                </a:solidFill>
                <a:latin typeface="Arial" charset="0"/>
              </a:rPr>
            </a:br>
            <a:endParaRPr lang="en-US" dirty="0"/>
          </a:p>
        </p:txBody>
      </p:sp>
      <p:sp>
        <p:nvSpPr>
          <p:cNvPr id="3" name="Content Placeholder 2" hidden="1"/>
          <p:cNvSpPr>
            <a:spLocks noGrp="1"/>
          </p:cNvSpPr>
          <p:nvPr>
            <p:ph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9019" y="76200"/>
            <a:ext cx="1685077"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rgbClr val="271FC7"/>
                </a:solidFill>
                <a:latin typeface="Arial" charset="0"/>
              </a:rPr>
              <a:t> Kits</a:t>
            </a:r>
          </a:p>
        </p:txBody>
      </p:sp>
      <p:graphicFrame>
        <p:nvGraphicFramePr>
          <p:cNvPr id="6" name="Diagram 5" descr="Kits In-house vs. Subcontractor"/>
          <p:cNvGraphicFramePr/>
          <p:nvPr>
            <p:extLst>
              <p:ext uri="{D42A27DB-BD31-4B8C-83A1-F6EECF244321}">
                <p14:modId xmlns:p14="http://schemas.microsoft.com/office/powerpoint/2010/main" val="4287512431"/>
              </p:ext>
            </p:extLst>
          </p:nvPr>
        </p:nvGraphicFramePr>
        <p:xfrm>
          <a:off x="76200" y="1066800"/>
          <a:ext cx="9067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hidden="1"/>
          <p:cNvSpPr>
            <a:spLocks noGrp="1"/>
          </p:cNvSpPr>
          <p:nvPr>
            <p:ph type="title"/>
          </p:nvPr>
        </p:nvSpPr>
        <p:spPr/>
        <p:txBody>
          <a:bodyPr/>
          <a:lstStyle/>
          <a:p>
            <a:r>
              <a:rPr lang="en-US" dirty="0"/>
              <a:t>Kits</a:t>
            </a:r>
          </a:p>
        </p:txBody>
      </p:sp>
      <p:sp>
        <p:nvSpPr>
          <p:cNvPr id="3" name="Content Placeholder 2" hidden="1"/>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Logistics pyramid diagram"/>
          <p:cNvGraphicFramePr/>
          <p:nvPr>
            <p:extLst>
              <p:ext uri="{D42A27DB-BD31-4B8C-83A1-F6EECF244321}">
                <p14:modId xmlns:p14="http://schemas.microsoft.com/office/powerpoint/2010/main" val="2106591059"/>
              </p:ext>
            </p:extLst>
          </p:nvPr>
        </p:nvGraphicFramePr>
        <p:xfrm>
          <a:off x="3276600" y="1143000"/>
          <a:ext cx="6934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667000" y="228600"/>
            <a:ext cx="3397085" cy="923330"/>
          </a:xfrm>
          <a:prstGeom prst="rect">
            <a:avLst/>
          </a:prstGeom>
          <a:noFill/>
        </p:spPr>
        <p:txBody>
          <a:bodyPr wrap="none">
            <a:spAutoFit/>
            <a:scene3d>
              <a:camera prst="orthographicFront"/>
              <a:lightRig rig="soft" dir="t">
                <a:rot lat="0" lon="0" rev="10800000"/>
              </a:lightRig>
            </a:scene3d>
            <a:sp3d extrusionH="57150">
              <a:bevelT w="27940" h="12700"/>
              <a:contourClr>
                <a:srgbClr val="DDDDDD"/>
              </a:contourClr>
            </a:sp3d>
          </a:bodyPr>
          <a:lstStyle/>
          <a:p>
            <a:pPr algn="ctr">
              <a:defRPr/>
            </a:pPr>
            <a:r>
              <a:rPr lang="en-US" sz="5400" b="1" spc="150" dirty="0">
                <a:ln w="11430"/>
                <a:solidFill>
                  <a:srgbClr val="2525B5"/>
                </a:solidFill>
                <a:effectLst>
                  <a:outerShdw blurRad="25400" algn="tl" rotWithShape="0">
                    <a:srgbClr val="000000">
                      <a:alpha val="43000"/>
                    </a:srgbClr>
                  </a:outerShdw>
                </a:effectLst>
                <a:latin typeface="Arial" charset="0"/>
              </a:rPr>
              <a:t>Logistics</a:t>
            </a:r>
          </a:p>
        </p:txBody>
      </p:sp>
      <p:sp>
        <p:nvSpPr>
          <p:cNvPr id="23556" name="TextBox 8"/>
          <p:cNvSpPr txBox="1">
            <a:spLocks noChangeArrowheads="1"/>
          </p:cNvSpPr>
          <p:nvPr/>
        </p:nvSpPr>
        <p:spPr bwMode="auto">
          <a:xfrm>
            <a:off x="533400" y="60960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 It may be helpful to request before and after site photos.</a:t>
            </a:r>
          </a:p>
        </p:txBody>
      </p:sp>
      <p:pic>
        <p:nvPicPr>
          <p:cNvPr id="23557" name="Picture 4" descr="Conventional with stockpile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7432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a:t>Logistics</a:t>
            </a:r>
          </a:p>
        </p:txBody>
      </p:sp>
      <p:sp>
        <p:nvSpPr>
          <p:cNvPr id="3" name="Content Placeholder 2" hidden="1"/>
          <p:cNvSpPr>
            <a:spLocks noGrp="1"/>
          </p:cNvSpPr>
          <p:nvPr>
            <p:ph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LDA"/>
          <p:cNvGraphicFramePr/>
          <p:nvPr>
            <p:extLst>
              <p:ext uri="{D42A27DB-BD31-4B8C-83A1-F6EECF244321}">
                <p14:modId xmlns:p14="http://schemas.microsoft.com/office/powerpoint/2010/main" val="2924816095"/>
              </p:ext>
            </p:extLst>
          </p:nvPr>
        </p:nvGraphicFramePr>
        <p:xfrm>
          <a:off x="304800" y="0"/>
          <a:ext cx="82296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descr="LDA"/>
          <p:cNvGraphicFramePr/>
          <p:nvPr>
            <p:extLst>
              <p:ext uri="{D42A27DB-BD31-4B8C-83A1-F6EECF244321}">
                <p14:modId xmlns:p14="http://schemas.microsoft.com/office/powerpoint/2010/main" val="3207364648"/>
              </p:ext>
            </p:extLst>
          </p:nvPr>
        </p:nvGraphicFramePr>
        <p:xfrm>
          <a:off x="1524000" y="0"/>
          <a:ext cx="64008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580" name="TextBox 5"/>
          <p:cNvSpPr txBox="1">
            <a:spLocks noChangeArrowheads="1"/>
          </p:cNvSpPr>
          <p:nvPr/>
        </p:nvSpPr>
        <p:spPr bwMode="auto">
          <a:xfrm>
            <a:off x="0" y="17526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000"/>
              <a:t>   When drilling under the water table or in existing backfill material the need for casing must be evaluated.</a:t>
            </a:r>
          </a:p>
        </p:txBody>
      </p:sp>
      <p:sp>
        <p:nvSpPr>
          <p:cNvPr id="24581" name="Rectangle 5"/>
          <p:cNvSpPr>
            <a:spLocks noChangeArrowheads="1"/>
          </p:cNvSpPr>
          <p:nvPr/>
        </p:nvSpPr>
        <p:spPr bwMode="auto">
          <a:xfrm>
            <a:off x="0" y="3657600"/>
            <a:ext cx="716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000"/>
              <a:t>Flowable Fill</a:t>
            </a:r>
          </a:p>
          <a:p>
            <a:pPr lvl="1" eaLnBrk="1" hangingPunct="1">
              <a:buFont typeface="Arial" panose="020B0604020202020204" pitchFamily="34" charset="0"/>
              <a:buChar char="•"/>
            </a:pPr>
            <a:r>
              <a:rPr lang="en-US" altLang="en-US" sz="2000"/>
              <a:t>Contingency factor</a:t>
            </a:r>
          </a:p>
          <a:p>
            <a:pPr lvl="2" eaLnBrk="1" hangingPunct="1">
              <a:buFont typeface="Arial" panose="020B0604020202020204" pitchFamily="34" charset="0"/>
              <a:buChar char="•"/>
            </a:pPr>
            <a:r>
              <a:rPr lang="en-US" altLang="en-US" sz="2000"/>
              <a:t>Should be discussed in the RAP and account for wobble and overlap.</a:t>
            </a:r>
          </a:p>
        </p:txBody>
      </p:sp>
      <p:sp>
        <p:nvSpPr>
          <p:cNvPr id="24582" name="Rectangle 6"/>
          <p:cNvSpPr>
            <a:spLocks noChangeArrowheads="1"/>
          </p:cNvSpPr>
          <p:nvPr/>
        </p:nvSpPr>
        <p:spPr bwMode="auto">
          <a:xfrm>
            <a:off x="0" y="5226050"/>
            <a:ext cx="5486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000"/>
              <a:t>  Stability Wall vs. Sheetpiling</a:t>
            </a:r>
          </a:p>
          <a:p>
            <a:pPr lvl="1" eaLnBrk="1" hangingPunct="1">
              <a:buFont typeface="Arial" panose="020B0604020202020204" pitchFamily="34" charset="0"/>
              <a:buChar char="•"/>
            </a:pPr>
            <a:r>
              <a:rPr lang="en-US" altLang="en-US" sz="2000"/>
              <a:t>   Cost Comparison</a:t>
            </a:r>
          </a:p>
          <a:p>
            <a:pPr lvl="1" eaLnBrk="1" hangingPunct="1">
              <a:buFont typeface="Arial" panose="020B0604020202020204" pitchFamily="34" charset="0"/>
              <a:buChar char="•"/>
            </a:pPr>
            <a:r>
              <a:rPr lang="en-US" altLang="en-US" sz="2000"/>
              <a:t>   Safety Concerns</a:t>
            </a:r>
          </a:p>
          <a:p>
            <a:pPr lvl="1" eaLnBrk="1" hangingPunct="1">
              <a:buFont typeface="Arial" panose="020B0604020202020204" pitchFamily="34" charset="0"/>
              <a:buChar char="•"/>
            </a:pPr>
            <a:r>
              <a:rPr lang="en-US" altLang="en-US" sz="2000"/>
              <a:t>   Composition of flowable fill</a:t>
            </a:r>
          </a:p>
          <a:p>
            <a:pPr lvl="1" eaLnBrk="1" hangingPunct="1">
              <a:buFont typeface="Arial" panose="020B0604020202020204" pitchFamily="34" charset="0"/>
              <a:buChar char="•"/>
            </a:pPr>
            <a:r>
              <a:rPr lang="en-US" altLang="en-US" sz="2000"/>
              <a:t>   How will LDA affect future remediation?</a:t>
            </a:r>
          </a:p>
        </p:txBody>
      </p:sp>
      <p:pic>
        <p:nvPicPr>
          <p:cNvPr id="24583" name="Picture 6" descr="flowable fill"/>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34200" y="4038600"/>
            <a:ext cx="19812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Pulling casi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2362200"/>
            <a:ext cx="20574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hidden="1"/>
          <p:cNvSpPr>
            <a:spLocks noGrp="1"/>
          </p:cNvSpPr>
          <p:nvPr>
            <p:ph type="title"/>
          </p:nvPr>
        </p:nvSpPr>
        <p:spPr/>
        <p:txBody>
          <a:bodyPr/>
          <a:lstStyle/>
          <a:p>
            <a:r>
              <a:rPr lang="en-US" dirty="0"/>
              <a:t>L D 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230" y="152400"/>
            <a:ext cx="8994770"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rgbClr val="2A03CF"/>
                </a:solidFill>
                <a:latin typeface="Arial" charset="0"/>
              </a:rPr>
              <a:t>Confirmation Soil Samples</a:t>
            </a:r>
          </a:p>
        </p:txBody>
      </p:sp>
      <p:sp>
        <p:nvSpPr>
          <p:cNvPr id="2" name="Title 1" hidden="1"/>
          <p:cNvSpPr>
            <a:spLocks noGrp="1"/>
          </p:cNvSpPr>
          <p:nvPr>
            <p:ph type="title"/>
          </p:nvPr>
        </p:nvSpPr>
        <p:spPr/>
        <p:txBody>
          <a:bodyPr/>
          <a:lstStyle/>
          <a:p>
            <a:r>
              <a:rPr lang="en-US"/>
              <a:t>Confirmation Soil Samples</a:t>
            </a:r>
            <a:br>
              <a:rPr lang="en-US"/>
            </a:br>
            <a:endParaRPr lang="en-US" dirty="0"/>
          </a:p>
        </p:txBody>
      </p:sp>
      <p:sp>
        <p:nvSpPr>
          <p:cNvPr id="9" name="Content Placeholder 8" hidden="1"/>
          <p:cNvSpPr>
            <a:spLocks noGrp="1"/>
          </p:cNvSpPr>
          <p:nvPr>
            <p:ph idx="1"/>
          </p:nvPr>
        </p:nvSpPr>
        <p:spPr/>
        <p:txBody>
          <a:bodyPr/>
          <a:lstStyle/>
          <a:p>
            <a:endParaRPr lang="en-US"/>
          </a:p>
        </p:txBody>
      </p:sp>
      <p:graphicFrame>
        <p:nvGraphicFramePr>
          <p:cNvPr id="4" name="Diagram 3" descr="Confirmation Soil Samples&#10;LDA vs. Conventional"/>
          <p:cNvGraphicFramePr/>
          <p:nvPr>
            <p:extLst>
              <p:ext uri="{D42A27DB-BD31-4B8C-83A1-F6EECF244321}">
                <p14:modId xmlns:p14="http://schemas.microsoft.com/office/powerpoint/2010/main" val="3227007183"/>
              </p:ext>
            </p:extLst>
          </p:nvPr>
        </p:nvGraphicFramePr>
        <p:xfrm>
          <a:off x="609600" y="12192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Invoicing</a:t>
            </a:r>
          </a:p>
        </p:txBody>
      </p:sp>
      <p:sp>
        <p:nvSpPr>
          <p:cNvPr id="13315" name="Content Placeholder 2"/>
          <p:cNvSpPr>
            <a:spLocks noGrp="1"/>
          </p:cNvSpPr>
          <p:nvPr>
            <p:ph idx="1"/>
          </p:nvPr>
        </p:nvSpPr>
        <p:spPr/>
        <p:txBody>
          <a:bodyPr/>
          <a:lstStyle/>
          <a:p>
            <a:pPr lvl="1"/>
            <a:r>
              <a:rPr lang="en-US"/>
              <a:t>Segregate work order costs in a manner that facilitates invoicing and reduces need to move costs around via VCOs.</a:t>
            </a:r>
          </a:p>
          <a:p>
            <a:pPr lvl="1"/>
            <a:r>
              <a:rPr lang="en-US"/>
              <a:t>Consider requesting a letter from the site owner stating that site restoration is acceptable prior to final invoicing.</a:t>
            </a:r>
          </a:p>
          <a:p>
            <a:pPr lvl="1"/>
            <a:r>
              <a:rPr lang="en-US"/>
              <a:t>Request a table or spreadsheet with the invoice summarizing daily labor for oversight or in-house crew costs being invoiced.</a:t>
            </a:r>
          </a:p>
          <a:p>
            <a:pPr lvl="1"/>
            <a:endParaRPr lang="en-US" dirty="0"/>
          </a:p>
        </p:txBody>
      </p:sp>
      <p:sp>
        <p:nvSpPr>
          <p:cNvPr id="4" name="Rectangle 3"/>
          <p:cNvSpPr/>
          <p:nvPr/>
        </p:nvSpPr>
        <p:spPr>
          <a:xfrm>
            <a:off x="0" y="152400"/>
            <a:ext cx="9144000" cy="923330"/>
          </a:xfrm>
          <a:prstGeom prst="rect">
            <a:avLst/>
          </a:prstGeom>
          <a:solidFill>
            <a:srgbClr val="2525B5"/>
          </a:solidFill>
          <a:scene3d>
            <a:camera prst="orthographicFront"/>
            <a:lightRig rig="balanced" dir="t">
              <a:rot lat="0" lon="0" rev="2100000"/>
            </a:lightRig>
          </a:scene3d>
          <a:sp3d>
            <a:bevelT/>
          </a:sp3d>
        </p:spPr>
        <p:txBody>
          <a:bodyPr>
            <a:spAutoFit/>
            <a:sp3d extrusionH="57150" prstMaterial="metal">
              <a:bevelT w="38100" h="25400"/>
              <a:contourClr>
                <a:schemeClr val="bg2"/>
              </a:contourClr>
            </a:sp3d>
          </a:bodyPr>
          <a:lstStyle/>
          <a:p>
            <a:pPr algn="ctr">
              <a:defRPr/>
            </a:pPr>
            <a:r>
              <a:rPr lang="en-US" sz="5400" b="1" dirty="0">
                <a:ln w="50800"/>
                <a:solidFill>
                  <a:schemeClr val="bg1"/>
                </a:solidFill>
                <a:latin typeface="Arial" charset="0"/>
              </a:rPr>
              <a:t>Invoicing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Invoicing</a:t>
            </a:r>
          </a:p>
        </p:txBody>
      </p:sp>
      <p:sp>
        <p:nvSpPr>
          <p:cNvPr id="27650" name="Content Placeholder 2"/>
          <p:cNvSpPr>
            <a:spLocks noGrp="1"/>
          </p:cNvSpPr>
          <p:nvPr>
            <p:ph idx="1"/>
          </p:nvPr>
        </p:nvSpPr>
        <p:spPr/>
        <p:txBody>
          <a:bodyPr/>
          <a:lstStyle/>
          <a:p>
            <a:pPr lvl="1"/>
            <a:r>
              <a:rPr lang="en-US" altLang="en-US"/>
              <a:t>Request a tabulated summary of weight tickets/manifests for soil disposal with each invoice.</a:t>
            </a:r>
          </a:p>
          <a:p>
            <a:r>
              <a:rPr lang="en-US" altLang="en-US"/>
              <a:t>Specify field notes per SOP 3.8.</a:t>
            </a:r>
          </a:p>
          <a:p>
            <a:r>
              <a:rPr lang="en-US" altLang="en-US"/>
              <a:t>Consider requesting draft invoices to minimize stop clocks and voids.</a:t>
            </a:r>
            <a:endParaRPr lang="en-US" altLang="en-US"/>
          </a:p>
        </p:txBody>
      </p:sp>
      <p:sp>
        <p:nvSpPr>
          <p:cNvPr id="5" name="Rectangle 4"/>
          <p:cNvSpPr/>
          <p:nvPr/>
        </p:nvSpPr>
        <p:spPr>
          <a:xfrm>
            <a:off x="0" y="152400"/>
            <a:ext cx="9144000" cy="923330"/>
          </a:xfrm>
          <a:prstGeom prst="rect">
            <a:avLst/>
          </a:prstGeom>
          <a:solidFill>
            <a:srgbClr val="2525B5"/>
          </a:solidFill>
          <a:scene3d>
            <a:camera prst="orthographicFront"/>
            <a:lightRig rig="balanced" dir="t">
              <a:rot lat="0" lon="0" rev="2100000"/>
            </a:lightRig>
          </a:scene3d>
          <a:sp3d>
            <a:bevelT/>
          </a:sp3d>
        </p:spPr>
        <p:txBody>
          <a:bodyPr>
            <a:spAutoFit/>
            <a:sp3d extrusionH="57150" prstMaterial="metal">
              <a:bevelT w="38100" h="25400"/>
              <a:contourClr>
                <a:schemeClr val="bg2"/>
              </a:contourClr>
            </a:sp3d>
          </a:bodyPr>
          <a:lstStyle/>
          <a:p>
            <a:pPr algn="ctr">
              <a:defRPr/>
            </a:pPr>
            <a:r>
              <a:rPr lang="en-US" sz="5400" b="1" dirty="0">
                <a:ln w="50800"/>
                <a:solidFill>
                  <a:schemeClr val="bg1"/>
                </a:solidFill>
                <a:latin typeface="Arial" charset="0"/>
              </a:rPr>
              <a:t>Invoicing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VCOs</a:t>
            </a:r>
          </a:p>
        </p:txBody>
      </p:sp>
      <p:sp>
        <p:nvSpPr>
          <p:cNvPr id="28674" name="Content Placeholder 2"/>
          <p:cNvSpPr>
            <a:spLocks noGrp="1"/>
          </p:cNvSpPr>
          <p:nvPr>
            <p:ph idx="1"/>
          </p:nvPr>
        </p:nvSpPr>
        <p:spPr/>
        <p:txBody>
          <a:bodyPr/>
          <a:lstStyle/>
          <a:p>
            <a:r>
              <a:rPr lang="en-US" altLang="en-US"/>
              <a:t>Remind contractors to consider all impacts of a change in scope before submitting VCOs. (avoid piece meal approach to VCOs)</a:t>
            </a:r>
          </a:p>
          <a:p>
            <a:r>
              <a:rPr lang="en-US" altLang="en-US"/>
              <a:t>In the event of multiple split work orders, double check that the VCO scope of work is applicable to the correct work order.</a:t>
            </a:r>
          </a:p>
          <a:p>
            <a:r>
              <a:rPr lang="en-US" altLang="en-US"/>
              <a:t>Make sure if an extension is authorized that the period of service on all split work orders is extended. </a:t>
            </a:r>
            <a:endParaRPr lang="en-US" altLang="en-US"/>
          </a:p>
        </p:txBody>
      </p:sp>
      <p:sp>
        <p:nvSpPr>
          <p:cNvPr id="4" name="Rectangle 3"/>
          <p:cNvSpPr/>
          <p:nvPr/>
        </p:nvSpPr>
        <p:spPr>
          <a:xfrm>
            <a:off x="0" y="152400"/>
            <a:ext cx="9144000" cy="923330"/>
          </a:xfrm>
          <a:prstGeom prst="rect">
            <a:avLst/>
          </a:prstGeom>
          <a:solidFill>
            <a:srgbClr val="2A03CF"/>
          </a:solidFill>
          <a:scene3d>
            <a:camera prst="orthographicFront"/>
            <a:lightRig rig="balanced" dir="t">
              <a:rot lat="0" lon="0" rev="2100000"/>
            </a:lightRig>
          </a:scene3d>
          <a:sp3d>
            <a:bevelT/>
          </a:sp3d>
        </p:spPr>
        <p:txBody>
          <a:bodyPr>
            <a:spAutoFit/>
            <a:sp3d extrusionH="57150" prstMaterial="metal">
              <a:bevelT w="38100" h="25400"/>
              <a:contourClr>
                <a:schemeClr val="bg2"/>
              </a:contourClr>
            </a:sp3d>
          </a:bodyPr>
          <a:lstStyle/>
          <a:p>
            <a:pPr algn="ctr">
              <a:defRPr/>
            </a:pPr>
            <a:r>
              <a:rPr lang="en-US" sz="5400" b="1" dirty="0">
                <a:ln w="50800"/>
                <a:solidFill>
                  <a:schemeClr val="bg1"/>
                </a:solidFill>
                <a:latin typeface="Arial" charset="0"/>
              </a:rPr>
              <a:t>VCOs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VCOs</a:t>
            </a:r>
          </a:p>
        </p:txBody>
      </p:sp>
      <p:sp>
        <p:nvSpPr>
          <p:cNvPr id="29698" name="Content Placeholder 2"/>
          <p:cNvSpPr>
            <a:spLocks noGrp="1"/>
          </p:cNvSpPr>
          <p:nvPr>
            <p:ph idx="1"/>
          </p:nvPr>
        </p:nvSpPr>
        <p:spPr/>
        <p:txBody>
          <a:bodyPr/>
          <a:lstStyle/>
          <a:p>
            <a:r>
              <a:rPr lang="en-US" altLang="en-US"/>
              <a:t>Make sure the rates match or are lower than the original approved bid.</a:t>
            </a:r>
          </a:p>
          <a:p>
            <a:r>
              <a:rPr lang="en-US" altLang="en-US"/>
              <a:t>Descriptions need to be detailed and reference any verbal conversations that took place with the site manager.</a:t>
            </a:r>
          </a:p>
          <a:p>
            <a:r>
              <a:rPr lang="en-US" altLang="en-US"/>
              <a:t>If a delay in VCO submittal is warranted (waiting for tonnage, etc.) it’s a good idea to follow up verbal conversations with e-mails.</a:t>
            </a:r>
            <a:endParaRPr lang="en-US" altLang="en-US"/>
          </a:p>
        </p:txBody>
      </p:sp>
      <p:sp>
        <p:nvSpPr>
          <p:cNvPr id="4" name="Rectangle 3"/>
          <p:cNvSpPr/>
          <p:nvPr/>
        </p:nvSpPr>
        <p:spPr>
          <a:xfrm>
            <a:off x="0" y="152400"/>
            <a:ext cx="9144000" cy="923330"/>
          </a:xfrm>
          <a:prstGeom prst="rect">
            <a:avLst/>
          </a:prstGeom>
          <a:solidFill>
            <a:srgbClr val="271FC7"/>
          </a:solidFill>
          <a:scene3d>
            <a:camera prst="orthographicFront"/>
            <a:lightRig rig="balanced" dir="t">
              <a:rot lat="0" lon="0" rev="2100000"/>
            </a:lightRig>
          </a:scene3d>
          <a:sp3d>
            <a:bevelT/>
          </a:sp3d>
        </p:spPr>
        <p:txBody>
          <a:bodyPr>
            <a:spAutoFit/>
            <a:sp3d extrusionH="57150" prstMaterial="metal">
              <a:bevelT w="38100" h="25400"/>
              <a:contourClr>
                <a:schemeClr val="bg2"/>
              </a:contourClr>
            </a:sp3d>
          </a:bodyPr>
          <a:lstStyle/>
          <a:p>
            <a:pPr algn="ctr">
              <a:defRPr/>
            </a:pPr>
            <a:r>
              <a:rPr lang="en-US" sz="5400" b="1" dirty="0">
                <a:ln w="50800"/>
                <a:solidFill>
                  <a:schemeClr val="bg1"/>
                </a:solidFill>
                <a:latin typeface="Arial" charset="0"/>
              </a:rPr>
              <a:t>VCOs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b="1" dirty="0">
                <a:ln w="50800"/>
                <a:solidFill>
                  <a:schemeClr val="bg1"/>
                </a:solidFill>
                <a:latin typeface="Arial" charset="0"/>
              </a:rPr>
              <a:t>VCOs &gt; $100,000</a:t>
            </a:r>
            <a:br>
              <a:rPr lang="en-US" b="1" dirty="0">
                <a:ln w="50800"/>
                <a:solidFill>
                  <a:schemeClr val="bg1"/>
                </a:solidFill>
                <a:latin typeface="Arial" charset="0"/>
              </a:rPr>
            </a:br>
            <a:endParaRPr lang="en-US" dirty="0"/>
          </a:p>
        </p:txBody>
      </p:sp>
      <p:sp>
        <p:nvSpPr>
          <p:cNvPr id="30722" name="Content Placeholder 2"/>
          <p:cNvSpPr>
            <a:spLocks noGrp="1"/>
          </p:cNvSpPr>
          <p:nvPr>
            <p:ph idx="1"/>
          </p:nvPr>
        </p:nvSpPr>
        <p:spPr/>
        <p:txBody>
          <a:bodyPr/>
          <a:lstStyle/>
          <a:p>
            <a:r>
              <a:rPr lang="en-US" altLang="en-US"/>
              <a:t>Must be signed by the Bureau Chief.</a:t>
            </a:r>
          </a:p>
          <a:p>
            <a:r>
              <a:rPr lang="en-US" altLang="en-US"/>
              <a:t>May warrant generation of a new work order.</a:t>
            </a:r>
          </a:p>
          <a:p>
            <a:endParaRPr lang="en-US" altLang="en-US"/>
          </a:p>
          <a:p>
            <a:endParaRPr lang="en-US" altLang="en-US"/>
          </a:p>
        </p:txBody>
      </p:sp>
      <p:graphicFrame>
        <p:nvGraphicFramePr>
          <p:cNvPr id="4" name="Diagram 3" descr="VCOs &gt; $100,000&#10;information"/>
          <p:cNvGraphicFramePr/>
          <p:nvPr>
            <p:extLst>
              <p:ext uri="{D42A27DB-BD31-4B8C-83A1-F6EECF244321}">
                <p14:modId xmlns:p14="http://schemas.microsoft.com/office/powerpoint/2010/main" val="1574010696"/>
              </p:ext>
            </p:extLst>
          </p:nvPr>
        </p:nvGraphicFramePr>
        <p:xfrm>
          <a:off x="533400" y="2438400"/>
          <a:ext cx="8077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52400"/>
            <a:ext cx="9144000" cy="923330"/>
          </a:xfrm>
          <a:prstGeom prst="rect">
            <a:avLst/>
          </a:prstGeom>
          <a:solidFill>
            <a:srgbClr val="2F22D4"/>
          </a:solidFill>
          <a:scene3d>
            <a:camera prst="orthographicFront"/>
            <a:lightRig rig="balanced" dir="t">
              <a:rot lat="0" lon="0" rev="2100000"/>
            </a:lightRig>
          </a:scene3d>
          <a:sp3d>
            <a:bevelT/>
          </a:sp3d>
        </p:spPr>
        <p:txBody>
          <a:bodyPr>
            <a:spAutoFit/>
            <a:sp3d extrusionH="57150" prstMaterial="metal">
              <a:bevelT w="38100" h="25400"/>
              <a:contourClr>
                <a:schemeClr val="bg2"/>
              </a:contourClr>
            </a:sp3d>
          </a:bodyPr>
          <a:lstStyle/>
          <a:p>
            <a:pPr algn="ctr">
              <a:defRPr/>
            </a:pPr>
            <a:r>
              <a:rPr lang="en-US" sz="5400" b="1" dirty="0">
                <a:ln w="50800"/>
                <a:solidFill>
                  <a:schemeClr val="bg1"/>
                </a:solidFill>
                <a:latin typeface="Arial" charset="0"/>
              </a:rPr>
              <a:t>VCOs &gt; $100,000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What's New"/>
          <p:cNvGraphicFramePr/>
          <p:nvPr>
            <p:extLst>
              <p:ext uri="{D42A27DB-BD31-4B8C-83A1-F6EECF244321}">
                <p14:modId xmlns:p14="http://schemas.microsoft.com/office/powerpoint/2010/main" val="51820453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hidden="1"/>
          <p:cNvSpPr>
            <a:spLocks noGrp="1"/>
          </p:cNvSpPr>
          <p:nvPr>
            <p:ph type="title"/>
          </p:nvPr>
        </p:nvSpPr>
        <p:spPr/>
        <p:txBody>
          <a:bodyPr/>
          <a:lstStyle/>
          <a:p>
            <a:r>
              <a:rPr lang="en-US" dirty="0"/>
              <a:t>What’s New?</a:t>
            </a:r>
            <a:br>
              <a:rPr lang="en-US" dirty="0"/>
            </a:br>
            <a:endParaRPr lang="en-US" dirty="0"/>
          </a:p>
        </p:txBody>
      </p:sp>
      <p:sp>
        <p:nvSpPr>
          <p:cNvPr id="4099" name="Rectangle 3"/>
          <p:cNvSpPr>
            <a:spLocks noGrp="1"/>
          </p:cNvSpPr>
          <p:nvPr>
            <p:ph type="body" idx="1"/>
          </p:nvPr>
        </p:nvSpPr>
        <p:spPr/>
        <p:txBody>
          <a:bodyPr/>
          <a:lstStyle/>
          <a:p>
            <a:r>
              <a:rPr lang="en-US"/>
              <a:t>Exclusion of in-house costs</a:t>
            </a:r>
          </a:p>
          <a:p>
            <a:endParaRPr lang="en-US"/>
          </a:p>
          <a:p>
            <a:r>
              <a:rPr lang="en-US"/>
              <a:t>Mobilization costs broken out of unit rates</a:t>
            </a:r>
          </a:p>
          <a:p>
            <a:endParaRPr lang="en-US"/>
          </a:p>
          <a:p>
            <a:r>
              <a:rPr lang="en-US"/>
              <a:t>Minor line item revisions</a:t>
            </a:r>
          </a:p>
          <a:p>
            <a:endParaRPr lang="en-US"/>
          </a:p>
          <a:p>
            <a:r>
              <a:rPr lang="en-US"/>
              <a:t>BPSS is no longer tracking SRQF data</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p:cNvSpPr>
            <a:spLocks noGrp="1"/>
          </p:cNvSpPr>
          <p:nvPr>
            <p:ph type="title"/>
          </p:nvPr>
        </p:nvSpPr>
        <p:spPr/>
        <p:txBody>
          <a:bodyPr/>
          <a:lstStyle/>
          <a:p>
            <a:r>
              <a:rPr lang="en-US" dirty="0"/>
              <a:t>Questions???</a:t>
            </a:r>
          </a:p>
        </p:txBody>
      </p:sp>
      <p:sp>
        <p:nvSpPr>
          <p:cNvPr id="31746" name="Content Placeholder 2"/>
          <p:cNvSpPr>
            <a:spLocks noGrp="1"/>
          </p:cNvSpPr>
          <p:nvPr>
            <p:ph idx="1"/>
          </p:nvPr>
        </p:nvSpPr>
        <p:spPr>
          <a:xfrm>
            <a:off x="457200" y="1171074"/>
            <a:ext cx="8001000" cy="5534526"/>
          </a:xfrm>
        </p:spPr>
        <p:txBody>
          <a:bodyPr>
            <a:normAutofit fontScale="85000" lnSpcReduction="20000"/>
          </a:bodyPr>
          <a:lstStyle/>
          <a:p>
            <a:r>
              <a:rPr lang="en-US" altLang="en-US" dirty="0"/>
              <a:t>Graham Witt – (850) 222-6446 x 260     </a:t>
            </a:r>
            <a:r>
              <a:rPr lang="en-US" altLang="en-US" dirty="0">
                <a:hlinkClick r:id="rId2"/>
              </a:rPr>
              <a:t>gwitt@wrscompass.com</a:t>
            </a:r>
            <a:endParaRPr lang="en-US" altLang="en-US" dirty="0"/>
          </a:p>
          <a:p>
            <a:endParaRPr lang="en-US" altLang="en-US" dirty="0"/>
          </a:p>
          <a:p>
            <a:r>
              <a:rPr lang="en-US" altLang="en-US" dirty="0"/>
              <a:t>Kristy </a:t>
            </a:r>
            <a:r>
              <a:rPr lang="en-US" altLang="en-US" dirty="0" err="1"/>
              <a:t>Trueblood</a:t>
            </a:r>
            <a:r>
              <a:rPr lang="en-US" altLang="en-US" dirty="0"/>
              <a:t> - (850) 222-6446 x 261 </a:t>
            </a:r>
            <a:r>
              <a:rPr lang="en-US" altLang="en-US" dirty="0">
                <a:hlinkClick r:id="rId3"/>
              </a:rPr>
              <a:t>ktrueblood@wrscompass.com</a:t>
            </a:r>
            <a:endParaRPr lang="en-US" altLang="en-US" dirty="0"/>
          </a:p>
          <a:p>
            <a:endParaRPr lang="en-US" altLang="en-US" dirty="0"/>
          </a:p>
          <a:p>
            <a:r>
              <a:rPr lang="en-US" altLang="en-US" dirty="0"/>
              <a:t>Kristin Bailey – (850) 245-8902   </a:t>
            </a:r>
            <a:r>
              <a:rPr lang="en-US" altLang="en-US" dirty="0">
                <a:hlinkClick r:id="rId4"/>
              </a:rPr>
              <a:t>kristin.bailey@dep.state.fl.us</a:t>
            </a:r>
            <a:endParaRPr lang="en-US" altLang="en-US" dirty="0"/>
          </a:p>
          <a:p>
            <a:endParaRPr lang="en-US" altLang="en-US" dirty="0"/>
          </a:p>
          <a:p>
            <a:r>
              <a:rPr lang="en-US" altLang="en-US" dirty="0"/>
              <a:t>Tamara </a:t>
            </a:r>
            <a:r>
              <a:rPr lang="en-US" altLang="en-US" dirty="0" err="1"/>
              <a:t>Blyden</a:t>
            </a:r>
            <a:r>
              <a:rPr lang="en-US" altLang="en-US" dirty="0"/>
              <a:t> – (850) 245-8903  </a:t>
            </a:r>
            <a:r>
              <a:rPr lang="en-US" altLang="en-US" dirty="0">
                <a:hlinkClick r:id="rId5"/>
              </a:rPr>
              <a:t>tamara.blyden@dep.state.fl.us</a:t>
            </a:r>
            <a:endParaRPr lang="en-US" altLang="en-US" dirty="0"/>
          </a:p>
          <a:p>
            <a:endParaRPr lang="en-US" altLang="en-US" dirty="0"/>
          </a:p>
          <a:p>
            <a:r>
              <a:rPr lang="en-US" altLang="en-US" dirty="0"/>
              <a:t>Jeff A. Ray – (850) 245-8913   </a:t>
            </a:r>
            <a:r>
              <a:rPr lang="en-US" altLang="en-US" dirty="0">
                <a:hlinkClick r:id="rId6"/>
              </a:rPr>
              <a:t>jeff.a.ray@dep.state.fl.us</a:t>
            </a:r>
            <a:endParaRPr lang="en-US" altLang="en-US" dirty="0"/>
          </a:p>
          <a:p>
            <a:endParaRPr lang="en-US" altLang="en-US" dirty="0"/>
          </a:p>
        </p:txBody>
      </p:sp>
      <p:sp>
        <p:nvSpPr>
          <p:cNvPr id="4" name="Rectangle 3"/>
          <p:cNvSpPr/>
          <p:nvPr/>
        </p:nvSpPr>
        <p:spPr>
          <a:xfrm>
            <a:off x="1676400" y="228600"/>
            <a:ext cx="5574632" cy="942474"/>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rgbClr val="2A03CF"/>
                </a:solidFill>
                <a:latin typeface="Arial" charset="0"/>
              </a:rPr>
              <a:t>QUESTIONS</a:t>
            </a:r>
            <a:r>
              <a:rPr lang="en-US" sz="5400" b="1" dirty="0">
                <a:ln w="50800"/>
                <a:solidFill>
                  <a:srgbClr val="2D12D0"/>
                </a:solidFill>
                <a:latin typeface="Arial"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SRQF In-house Exclusion&#10;"/>
          <p:cNvGraphicFramePr/>
          <p:nvPr>
            <p:extLst>
              <p:ext uri="{D42A27DB-BD31-4B8C-83A1-F6EECF244321}">
                <p14:modId xmlns:p14="http://schemas.microsoft.com/office/powerpoint/2010/main" val="283126602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hidden="1"/>
          <p:cNvSpPr>
            <a:spLocks noGrp="1"/>
          </p:cNvSpPr>
          <p:nvPr>
            <p:ph type="title"/>
          </p:nvPr>
        </p:nvSpPr>
        <p:spPr/>
        <p:txBody>
          <a:bodyPr/>
          <a:lstStyle/>
          <a:p>
            <a:r>
              <a:rPr lang="en-US" dirty="0"/>
              <a:t>SRQF In-house Exclusion</a:t>
            </a:r>
            <a:br>
              <a:rPr lang="en-US" dirty="0"/>
            </a:br>
            <a:endParaRPr lang="en-US" dirty="0"/>
          </a:p>
        </p:txBody>
      </p:sp>
      <p:sp>
        <p:nvSpPr>
          <p:cNvPr id="5123" name="Rectangle 3"/>
          <p:cNvSpPr>
            <a:spLocks noGrp="1"/>
          </p:cNvSpPr>
          <p:nvPr>
            <p:ph type="body" idx="1"/>
          </p:nvPr>
        </p:nvSpPr>
        <p:spPr/>
        <p:txBody>
          <a:bodyPr/>
          <a:lstStyle/>
          <a:p>
            <a:r>
              <a:rPr lang="en-US" altLang="en-US"/>
              <a:t>In-house SRs should be built up on backup spreadsheet similar to RAC work orders</a:t>
            </a:r>
          </a:p>
          <a:p>
            <a:r>
              <a:rPr lang="en-US" altLang="en-US"/>
              <a:t>Subcontractor quotes for non-in-house work/resources procured per SOP</a:t>
            </a:r>
          </a:p>
          <a:p>
            <a:r>
              <a:rPr lang="en-US" altLang="en-US"/>
              <a:t>Any activity requiring in-house resources should not be presented on the SRQF</a:t>
            </a:r>
          </a:p>
          <a:p>
            <a:r>
              <a:rPr lang="en-US" altLang="en-US"/>
              <a:t>SRQF is required to be used if SR is 3-bid to “turnkey” subs or if SR is subcontracted through multiple subs/vendors</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Mobilization"/>
          <p:cNvGraphicFramePr/>
          <p:nvPr>
            <p:extLst>
              <p:ext uri="{D42A27DB-BD31-4B8C-83A1-F6EECF244321}">
                <p14:modId xmlns:p14="http://schemas.microsoft.com/office/powerpoint/2010/main" val="165116449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hidden="1"/>
          <p:cNvSpPr>
            <a:spLocks noGrp="1"/>
          </p:cNvSpPr>
          <p:nvPr>
            <p:ph type="title"/>
          </p:nvPr>
        </p:nvSpPr>
        <p:spPr/>
        <p:txBody>
          <a:bodyPr/>
          <a:lstStyle/>
          <a:p>
            <a:r>
              <a:rPr lang="en-US" dirty="0"/>
              <a:t>Mobilization</a:t>
            </a:r>
            <a:br>
              <a:rPr lang="en-US" dirty="0"/>
            </a:br>
            <a:endParaRPr lang="en-US" dirty="0"/>
          </a:p>
        </p:txBody>
      </p:sp>
      <p:sp>
        <p:nvSpPr>
          <p:cNvPr id="6147" name="Rectangle 3"/>
          <p:cNvSpPr>
            <a:spLocks noGrp="1"/>
          </p:cNvSpPr>
          <p:nvPr>
            <p:ph type="body" idx="1"/>
          </p:nvPr>
        </p:nvSpPr>
        <p:spPr/>
        <p:txBody>
          <a:bodyPr/>
          <a:lstStyle/>
          <a:p>
            <a:r>
              <a:rPr lang="en-US"/>
              <a:t>Mobilization costs broken out from unit rate to reduce repetitive payment for mobilizations through VCO process</a:t>
            </a:r>
          </a:p>
          <a:p>
            <a:endParaRPr lang="en-US"/>
          </a:p>
          <a:p>
            <a:r>
              <a:rPr lang="en-US"/>
              <a:t>Mobilization costs may not be applicable to the activity</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Line Item Changes"/>
          <p:cNvGraphicFramePr/>
          <p:nvPr>
            <p:extLst>
              <p:ext uri="{D42A27DB-BD31-4B8C-83A1-F6EECF244321}">
                <p14:modId xmlns:p14="http://schemas.microsoft.com/office/powerpoint/2010/main" val="22345372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hidden="1"/>
          <p:cNvSpPr>
            <a:spLocks noGrp="1"/>
          </p:cNvSpPr>
          <p:nvPr>
            <p:ph type="title"/>
          </p:nvPr>
        </p:nvSpPr>
        <p:spPr/>
        <p:txBody>
          <a:bodyPr/>
          <a:lstStyle/>
          <a:p>
            <a:r>
              <a:rPr lang="en-US" dirty="0"/>
              <a:t>Line Item Changes</a:t>
            </a:r>
            <a:br>
              <a:rPr lang="en-US" dirty="0"/>
            </a:br>
            <a:endParaRPr lang="en-US" dirty="0"/>
          </a:p>
        </p:txBody>
      </p:sp>
      <p:sp>
        <p:nvSpPr>
          <p:cNvPr id="7171" name="Rectangle 3"/>
          <p:cNvSpPr>
            <a:spLocks noGrp="1"/>
          </p:cNvSpPr>
          <p:nvPr>
            <p:ph type="body" idx="1"/>
          </p:nvPr>
        </p:nvSpPr>
        <p:spPr/>
        <p:txBody>
          <a:bodyPr/>
          <a:lstStyle/>
          <a:p>
            <a:r>
              <a:rPr lang="en-US"/>
              <a:t>#3:  Asphalt/Concrete removal now specifies that loading is included in the unit rate</a:t>
            </a:r>
          </a:p>
          <a:p>
            <a:endParaRPr lang="en-US"/>
          </a:p>
          <a:p>
            <a:endParaRPr lang="en-US"/>
          </a:p>
          <a:p>
            <a:r>
              <a:rPr lang="en-US"/>
              <a:t>#4:  Added Clean Concrete T&amp;D</a:t>
            </a:r>
          </a:p>
          <a:p>
            <a:endParaRPr lang="en-US"/>
          </a:p>
          <a:p>
            <a:endParaRPr lang="en-US"/>
          </a:p>
          <a:p>
            <a:endParaRPr lang="en-US"/>
          </a:p>
          <a:p>
            <a:endParaRPr lang="en-US" dirty="0"/>
          </a:p>
        </p:txBody>
      </p:sp>
      <p:pic>
        <p:nvPicPr>
          <p:cNvPr id="2" name="Picture 1" descr="Microsoft Excel - SRQF_11282011"/>
          <p:cNvPicPr>
            <a:picLocks noChangeAspect="1"/>
          </p:cNvPicPr>
          <p:nvPr/>
        </p:nvPicPr>
        <p:blipFill rotWithShape="1">
          <a:blip r:embed="rId7" cstate="print">
            <a:extLst/>
          </a:blip>
          <a:srcRect l="9832" t="71901" r="46961" b="24891"/>
          <a:stretch/>
        </p:blipFill>
        <p:spPr>
          <a:xfrm>
            <a:off x="275492" y="2971800"/>
            <a:ext cx="8563708" cy="6858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Microsoft Excel - SRQF_11282011"/>
          <p:cNvPicPr>
            <a:picLocks noChangeAspect="1"/>
          </p:cNvPicPr>
          <p:nvPr/>
        </p:nvPicPr>
        <p:blipFill rotWithShape="1">
          <a:blip r:embed="rId8" cstate="print">
            <a:extLst/>
          </a:blip>
          <a:srcRect l="9295" t="74877" r="46730" b="20314"/>
          <a:stretch/>
        </p:blipFill>
        <p:spPr>
          <a:xfrm>
            <a:off x="275492" y="4876800"/>
            <a:ext cx="8567928" cy="838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br>
              <a:rPr lang="en-US" altLang="en-US" sz="3600"/>
            </a:br>
            <a:endParaRPr lang="en-US" altLang="en-US"/>
          </a:p>
        </p:txBody>
      </p:sp>
      <p:sp>
        <p:nvSpPr>
          <p:cNvPr id="8195" name="Content Placeholder 2"/>
          <p:cNvSpPr>
            <a:spLocks noGrp="1"/>
          </p:cNvSpPr>
          <p:nvPr>
            <p:ph idx="1"/>
          </p:nvPr>
        </p:nvSpPr>
        <p:spPr>
          <a:xfrm>
            <a:off x="152400" y="1600200"/>
            <a:ext cx="8839200" cy="5105400"/>
          </a:xfrm>
        </p:spPr>
        <p:txBody>
          <a:bodyPr/>
          <a:lstStyle/>
          <a:p>
            <a:r>
              <a:rPr lang="en-US" altLang="en-US"/>
              <a:t>#5:  Added Mixed Debris T&amp;D</a:t>
            </a:r>
          </a:p>
          <a:p>
            <a:endParaRPr lang="en-US" altLang="en-US"/>
          </a:p>
          <a:p>
            <a:endParaRPr lang="en-US" altLang="en-US"/>
          </a:p>
          <a:p>
            <a:r>
              <a:rPr lang="en-US" altLang="en-US"/>
              <a:t>#6/#7:  Flexibility incorporated into conversion factor</a:t>
            </a:r>
          </a:p>
          <a:p>
            <a:endParaRPr lang="en-US" altLang="en-US"/>
          </a:p>
          <a:p>
            <a:endParaRPr lang="en-US" altLang="en-US"/>
          </a:p>
          <a:p>
            <a:endParaRPr lang="en-US" altLang="en-US"/>
          </a:p>
        </p:txBody>
      </p:sp>
      <p:pic>
        <p:nvPicPr>
          <p:cNvPr id="4" name="Picture 3" descr="Microsoft Excel - SRQF_11282011"/>
          <p:cNvPicPr>
            <a:picLocks noChangeAspect="1"/>
          </p:cNvPicPr>
          <p:nvPr/>
        </p:nvPicPr>
        <p:blipFill rotWithShape="1">
          <a:blip r:embed="rId2" cstate="print">
            <a:extLst/>
          </a:blip>
          <a:srcRect l="9359" t="77975" r="46666" b="18106"/>
          <a:stretch/>
        </p:blipFill>
        <p:spPr>
          <a:xfrm>
            <a:off x="304800" y="2286000"/>
            <a:ext cx="8567928" cy="762000"/>
          </a:xfrm>
          <a:prstGeom prst="rect">
            <a:avLst/>
          </a:prstGeom>
          <a:ln w="88900" cap="sq" cmpd="thickThin">
            <a:solidFill>
              <a:srgbClr val="000000"/>
            </a:solidFill>
            <a:prstDash val="solid"/>
            <a:miter lim="800000"/>
          </a:ln>
          <a:effectLst>
            <a:innerShdw blurRad="76200">
              <a:srgbClr val="000000"/>
            </a:innerShdw>
          </a:effectLst>
        </p:spPr>
      </p:pic>
      <p:grpSp>
        <p:nvGrpSpPr>
          <p:cNvPr id="8197" name="Group 4" descr="Line Item Changes (continued...)"/>
          <p:cNvGrpSpPr>
            <a:grpSpLocks/>
          </p:cNvGrpSpPr>
          <p:nvPr/>
        </p:nvGrpSpPr>
        <p:grpSpPr bwMode="auto">
          <a:xfrm>
            <a:off x="523875" y="304800"/>
            <a:ext cx="8229600" cy="1141413"/>
            <a:chOff x="0" y="539"/>
            <a:chExt cx="8229600" cy="1141920"/>
          </a:xfrm>
        </p:grpSpPr>
        <p:sp>
          <p:nvSpPr>
            <p:cNvPr id="6" name="Rounded Rectangle 5"/>
            <p:cNvSpPr/>
            <p:nvPr/>
          </p:nvSpPr>
          <p:spPr>
            <a:xfrm>
              <a:off x="0" y="539"/>
              <a:ext cx="8229600" cy="11419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5563" y="56127"/>
              <a:ext cx="8118475" cy="1030745"/>
            </a:xfrm>
            <a:prstGeom prst="rect">
              <a:avLst/>
            </a:prstGeom>
          </p:spPr>
          <p:style>
            <a:lnRef idx="0">
              <a:scrgbClr r="0" g="0" b="0"/>
            </a:lnRef>
            <a:fillRef idx="0">
              <a:scrgbClr r="0" g="0" b="0"/>
            </a:fillRef>
            <a:effectRef idx="0">
              <a:scrgbClr r="0" g="0" b="0"/>
            </a:effectRef>
            <a:fontRef idx="minor">
              <a:schemeClr val="lt1"/>
            </a:fontRef>
          </p:style>
          <p:txBody>
            <a:bodyPr lIns="171450" tIns="171450" rIns="171450" bIns="171450" spcCol="1270" anchor="ctr"/>
            <a:lstStyle/>
            <a:p>
              <a:pPr algn="ctr" defTabSz="2000250">
                <a:lnSpc>
                  <a:spcPct val="90000"/>
                </a:lnSpc>
                <a:spcAft>
                  <a:spcPct val="35000"/>
                </a:spcAft>
                <a:defRPr/>
              </a:pPr>
              <a:r>
                <a:rPr lang="en-US" sz="4500" dirty="0"/>
                <a:t>Line Item Changes </a:t>
              </a:r>
              <a:r>
                <a:rPr lang="en-US" sz="4000" dirty="0"/>
                <a:t>(continued…)</a:t>
              </a:r>
            </a:p>
          </p:txBody>
        </p:sp>
      </p:grpSp>
      <p:pic>
        <p:nvPicPr>
          <p:cNvPr id="8" name="Picture 7" descr="Microsoft Excel - SRQF_11282011"/>
          <p:cNvPicPr>
            <a:picLocks noChangeAspect="1"/>
          </p:cNvPicPr>
          <p:nvPr/>
        </p:nvPicPr>
        <p:blipFill rotWithShape="1">
          <a:blip r:embed="rId2" cstate="print">
            <a:extLst/>
          </a:blip>
          <a:srcRect l="9359" t="80805" r="46537" b="7221"/>
          <a:stretch/>
        </p:blipFill>
        <p:spPr>
          <a:xfrm>
            <a:off x="304800" y="4572000"/>
            <a:ext cx="8567928" cy="100584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Microsoft Excel - SRQF_11282011"/>
          <p:cNvPicPr>
            <a:picLocks noChangeAspect="1"/>
          </p:cNvPicPr>
          <p:nvPr/>
        </p:nvPicPr>
        <p:blipFill rotWithShape="1">
          <a:blip r:embed="rId3" cstate="print">
            <a:extLst/>
          </a:blip>
          <a:srcRect l="10962" t="86248" r="34871" b="10922"/>
          <a:stretch/>
        </p:blipFill>
        <p:spPr>
          <a:xfrm>
            <a:off x="304799" y="5943600"/>
            <a:ext cx="8567929" cy="45837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Line Item Changes (continued...)"/>
          <p:cNvGraphicFramePr/>
          <p:nvPr>
            <p:extLst>
              <p:ext uri="{D42A27DB-BD31-4B8C-83A1-F6EECF244321}">
                <p14:modId xmlns:p14="http://schemas.microsoft.com/office/powerpoint/2010/main" val="310222414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hidden="1"/>
          <p:cNvSpPr>
            <a:spLocks noGrp="1"/>
          </p:cNvSpPr>
          <p:nvPr>
            <p:ph type="title"/>
          </p:nvPr>
        </p:nvSpPr>
        <p:spPr/>
        <p:txBody>
          <a:bodyPr/>
          <a:lstStyle/>
          <a:p>
            <a:r>
              <a:rPr lang="en-US" dirty="0"/>
              <a:t>Line Item Changes </a:t>
            </a:r>
            <a:r>
              <a:rPr lang="en-US" sz="3600" dirty="0"/>
              <a:t>(continued…)</a:t>
            </a:r>
            <a:br>
              <a:rPr lang="en-US" sz="3600" dirty="0"/>
            </a:br>
            <a:endParaRPr lang="en-US" dirty="0"/>
          </a:p>
        </p:txBody>
      </p:sp>
      <p:sp>
        <p:nvSpPr>
          <p:cNvPr id="8195" name="Content Placeholder 2"/>
          <p:cNvSpPr>
            <a:spLocks noGrp="1"/>
          </p:cNvSpPr>
          <p:nvPr>
            <p:ph idx="1"/>
          </p:nvPr>
        </p:nvSpPr>
        <p:spPr/>
        <p:txBody>
          <a:bodyPr/>
          <a:lstStyle/>
          <a:p>
            <a:r>
              <a:rPr lang="en-US"/>
              <a:t>#8:  Sheet piling now bid by day/week/month</a:t>
            </a:r>
          </a:p>
          <a:p>
            <a:endParaRPr lang="en-US"/>
          </a:p>
          <a:p>
            <a:endParaRPr lang="en-US"/>
          </a:p>
          <a:p>
            <a:r>
              <a:rPr lang="en-US"/>
              <a:t>#31/#32:  Dewatering system installation and operation separated</a:t>
            </a:r>
          </a:p>
          <a:p>
            <a:endParaRPr lang="en-US"/>
          </a:p>
          <a:p>
            <a:endParaRPr lang="en-US"/>
          </a:p>
          <a:p>
            <a:endParaRPr lang="en-US" dirty="0"/>
          </a:p>
        </p:txBody>
      </p:sp>
      <p:pic>
        <p:nvPicPr>
          <p:cNvPr id="7" name="Picture 6" descr="Microsoft Excel - SRQF_11282011"/>
          <p:cNvPicPr>
            <a:picLocks noChangeAspect="1"/>
          </p:cNvPicPr>
          <p:nvPr/>
        </p:nvPicPr>
        <p:blipFill rotWithShape="1">
          <a:blip r:embed="rId7" cstate="print">
            <a:extLst/>
          </a:blip>
          <a:srcRect l="9232" t="50000" r="45255" b="46843"/>
          <a:stretch/>
        </p:blipFill>
        <p:spPr>
          <a:xfrm>
            <a:off x="381000" y="2362200"/>
            <a:ext cx="8229600" cy="6858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Microsoft Excel - SRQF_11282011"/>
          <p:cNvPicPr>
            <a:picLocks noChangeAspect="1"/>
          </p:cNvPicPr>
          <p:nvPr/>
        </p:nvPicPr>
        <p:blipFill rotWithShape="1">
          <a:blip r:embed="rId8" cstate="print">
            <a:extLst/>
          </a:blip>
          <a:srcRect l="9103" t="62736" r="46668" b="29427"/>
          <a:stretch/>
        </p:blipFill>
        <p:spPr>
          <a:xfrm>
            <a:off x="381000" y="4648200"/>
            <a:ext cx="8229600" cy="1143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1st Tier Sub ID Summary"/>
          <p:cNvGraphicFramePr/>
          <p:nvPr>
            <p:extLst>
              <p:ext uri="{D42A27DB-BD31-4B8C-83A1-F6EECF244321}">
                <p14:modId xmlns:p14="http://schemas.microsoft.com/office/powerpoint/2010/main" val="362461680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hidden="1"/>
          <p:cNvSpPr>
            <a:spLocks noGrp="1"/>
          </p:cNvSpPr>
          <p:nvPr>
            <p:ph type="title"/>
          </p:nvPr>
        </p:nvSpPr>
        <p:spPr/>
        <p:txBody>
          <a:bodyPr/>
          <a:lstStyle/>
          <a:p>
            <a:r>
              <a:rPr lang="en-US" dirty="0"/>
              <a:t>1</a:t>
            </a:r>
            <a:r>
              <a:rPr lang="en-US" baseline="30000" dirty="0"/>
              <a:t>st </a:t>
            </a:r>
            <a:r>
              <a:rPr lang="en-US" dirty="0"/>
              <a:t>Tier Sub ID Summary</a:t>
            </a:r>
            <a:br>
              <a:rPr lang="en-US" dirty="0"/>
            </a:br>
            <a:endParaRPr lang="en-US" dirty="0"/>
          </a:p>
        </p:txBody>
      </p:sp>
      <p:sp>
        <p:nvSpPr>
          <p:cNvPr id="12291" name="Rectangle 3"/>
          <p:cNvSpPr>
            <a:spLocks noGrp="1"/>
          </p:cNvSpPr>
          <p:nvPr>
            <p:ph type="body" idx="1"/>
          </p:nvPr>
        </p:nvSpPr>
        <p:spPr/>
        <p:txBody>
          <a:bodyPr/>
          <a:lstStyle/>
          <a:p>
            <a:r>
              <a:rPr lang="en-US"/>
              <a:t>All 1st tier subs and their associated costs must be listed</a:t>
            </a:r>
          </a:p>
          <a:p>
            <a:endParaRPr lang="en-US"/>
          </a:p>
          <a:p>
            <a:endParaRPr lang="en-US" dirty="0"/>
          </a:p>
        </p:txBody>
      </p:sp>
      <p:pic>
        <p:nvPicPr>
          <p:cNvPr id="5" name="Picture 4" descr="Microsoft Excel - SRQF_11282011"/>
          <p:cNvPicPr>
            <a:picLocks noChangeAspect="1"/>
          </p:cNvPicPr>
          <p:nvPr/>
        </p:nvPicPr>
        <p:blipFill rotWithShape="1">
          <a:blip r:embed="rId7" cstate="print">
            <a:extLst/>
          </a:blip>
          <a:srcRect l="6282" t="42616" r="45384" b="4904"/>
          <a:stretch/>
        </p:blipFill>
        <p:spPr>
          <a:xfrm>
            <a:off x="304800" y="2667000"/>
            <a:ext cx="8458200" cy="4038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2351</TotalTime>
  <Words>1635</Words>
  <Application>Microsoft Office PowerPoint</Application>
  <PresentationFormat>On-screen Show (4:3)</PresentationFormat>
  <Paragraphs>262</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Times New Roman</vt:lpstr>
      <vt:lpstr>Calibri</vt:lpstr>
      <vt:lpstr>Office Theme</vt:lpstr>
      <vt:lpstr>Source Removal Info</vt:lpstr>
      <vt:lpstr>Source Removal Quote Form (SRQF)</vt:lpstr>
      <vt:lpstr>What’s New? </vt:lpstr>
      <vt:lpstr>SRQF In-house Exclusion </vt:lpstr>
      <vt:lpstr>Mobilization </vt:lpstr>
      <vt:lpstr>Line Item Changes </vt:lpstr>
      <vt:lpstr> </vt:lpstr>
      <vt:lpstr>Line Item Changes (continued…) </vt:lpstr>
      <vt:lpstr>1st Tier Sub ID Summary </vt:lpstr>
      <vt:lpstr>2nd Tier Sub ID Summary</vt:lpstr>
      <vt:lpstr>Reminders</vt:lpstr>
      <vt:lpstr>Last Minute Notes</vt:lpstr>
      <vt:lpstr>Petroleum Cleanup Preapproval Program Source Removal Quote Form</vt:lpstr>
      <vt:lpstr>Proposal Review</vt:lpstr>
      <vt:lpstr>Preparation of Split Work Orders </vt:lpstr>
      <vt:lpstr>Preparation of Split Work Orders </vt:lpstr>
      <vt:lpstr>Segregate Costs </vt:lpstr>
      <vt:lpstr>Permits</vt:lpstr>
      <vt:lpstr>Compensation Agreements *with or without monetary compensation</vt:lpstr>
      <vt:lpstr>Oversight </vt:lpstr>
      <vt:lpstr>Kits</vt:lpstr>
      <vt:lpstr>Logistics</vt:lpstr>
      <vt:lpstr>L D A</vt:lpstr>
      <vt:lpstr>Confirmation Soil Samples </vt:lpstr>
      <vt:lpstr>Invoicing</vt:lpstr>
      <vt:lpstr>Invoicing</vt:lpstr>
      <vt:lpstr>VCOs</vt:lpstr>
      <vt:lpstr>VCOs</vt:lpstr>
      <vt:lpstr>VCOs &gt; $100,000 </vt:lpstr>
      <vt:lpstr>Questions???</vt:lpstr>
    </vt:vector>
  </TitlesOfParts>
  <Company>Florida Department of Environmental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 Removal Quote Form/ Source Removal Work Orders</dc:title>
  <dc:creator>bailey_k</dc:creator>
  <cp:lastModifiedBy>Oien, Erik</cp:lastModifiedBy>
  <cp:revision>162</cp:revision>
  <dcterms:created xsi:type="dcterms:W3CDTF">2011-11-18T19:02:54Z</dcterms:created>
  <dcterms:modified xsi:type="dcterms:W3CDTF">2017-02-13T16:18:30Z</dcterms:modified>
</cp:coreProperties>
</file>